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entation.xml" ContentType="application/vnd.openxmlformats-officedocument.presentationml.presentation.main+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theme/theme1.xml" ContentType="application/vnd.openxmlformats-officedocument.theme+xml"/>
  <Override PartName="/ppt/theme/theme3.xml" ContentType="application/vnd.openxmlformats-officedocument.theme+xml"/>
  <Override PartName="/ppt/theme/theme2.xml" ContentType="application/vnd.openxmlformats-officedocument.them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tags/tag2.xml" ContentType="application/vnd.openxmlformats-officedocument.presentationml.tags+xml"/>
  <Override PartName="/ppt/tags/tag3.xml" ContentType="application/vnd.openxmlformats-officedocument.presentationml.tags+xml"/>
  <Override PartName="/docProps/app.xml" ContentType="application/vnd.openxmlformats-officedocument.extended-properties+xml"/>
  <Override PartName="/docProps/custom.xml" ContentType="application/vnd.openxmlformats-officedocument.custom-properties+xml"/>
  <Override PartName="/ppt/tags/tag1.xml" ContentType="application/vnd.openxmlformats-officedocument.presentationml.tag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handoutMasterIdLst>
    <p:handoutMasterId r:id="rId16"/>
  </p:handoutMasterIdLst>
  <p:sldIdLst>
    <p:sldId id="359" r:id="rId2"/>
    <p:sldId id="360" r:id="rId3"/>
    <p:sldId id="384" r:id="rId4"/>
    <p:sldId id="385" r:id="rId5"/>
    <p:sldId id="389" r:id="rId6"/>
    <p:sldId id="391" r:id="rId7"/>
    <p:sldId id="395" r:id="rId8"/>
    <p:sldId id="398" r:id="rId9"/>
    <p:sldId id="407" r:id="rId10"/>
    <p:sldId id="408" r:id="rId11"/>
    <p:sldId id="400" r:id="rId12"/>
    <p:sldId id="402" r:id="rId13"/>
    <p:sldId id="406" r:id="rId14"/>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7182"/>
    <a:srgbClr val="F2E4FB"/>
    <a:srgbClr val="9CA391"/>
    <a:srgbClr val="E3CFD1"/>
    <a:srgbClr val="F2E4FD"/>
    <a:srgbClr val="FEFBEC"/>
    <a:srgbClr val="FBEADA"/>
    <a:srgbClr val="E3CAB4"/>
    <a:srgbClr val="CDBE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36"/>
    <p:restoredTop sz="94676"/>
  </p:normalViewPr>
  <p:slideViewPr>
    <p:cSldViewPr snapToGrid="0" snapToObjects="1">
      <p:cViewPr>
        <p:scale>
          <a:sx n="100" d="100"/>
          <a:sy n="100" d="100"/>
        </p:scale>
        <p:origin x="1272" y="28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0"/>
    </p:cViewPr>
  </p:sorterViewPr>
  <p:notesViewPr>
    <p:cSldViewPr snapToGrid="0" snapToObjects="1">
      <p:cViewPr varScale="1">
        <p:scale>
          <a:sx n="95" d="100"/>
          <a:sy n="95" d="100"/>
        </p:scale>
        <p:origin x="2504"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ustomXml" Target="../customXml/item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84B3C7D-7ED1-A34F-BCFC-1C01389AE58C}" type="datetimeFigureOut">
              <a:rPr kumimoji="1" lang="zh-CN" altLang="en-US" smtClean="0"/>
              <a:t>2021/9/22</a:t>
            </a:fld>
            <a:endParaRPr kumimoji="1" lang="zh-CN" altLang="en-US" dirty="0"/>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ED8CE-3D9F-CA47-A17E-9AD879C3B1C0}" type="slidenum">
              <a:rPr kumimoji="1" lang="zh-CN" altLang="en-US" smtClean="0"/>
              <a:t>‹#›</a:t>
            </a:fld>
            <a:endParaRPr kumimoji="1" lang="zh-CN" altLang="en-US" dirty="0"/>
          </a:p>
        </p:txBody>
      </p:sp>
    </p:spTree>
    <p:extLst>
      <p:ext uri="{BB962C8B-B14F-4D97-AF65-F5344CB8AC3E}">
        <p14:creationId xmlns:p14="http://schemas.microsoft.com/office/powerpoint/2010/main" val="1334006959"/>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ACF2CF-5EF1-D24F-8F8B-C67282AA038A}" type="datetimeFigureOut">
              <a:rPr kumimoji="1" lang="zh-CN" altLang="en-US" smtClean="0"/>
              <a:t>2021/9/22</a:t>
            </a:fld>
            <a:endParaRPr kumimoji="1"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F70782-008B-5B48-B01C-A994AC4AA046}" type="slidenum">
              <a:rPr kumimoji="1" lang="zh-CN" altLang="en-US" smtClean="0"/>
              <a:t>‹#›</a:t>
            </a:fld>
            <a:endParaRPr kumimoji="1" lang="zh-CN" altLang="en-US" dirty="0"/>
          </a:p>
        </p:txBody>
      </p:sp>
    </p:spTree>
    <p:extLst>
      <p:ext uri="{BB962C8B-B14F-4D97-AF65-F5344CB8AC3E}">
        <p14:creationId xmlns:p14="http://schemas.microsoft.com/office/powerpoint/2010/main" val="12045678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a:t>
            </a:fld>
            <a:endParaRPr lang="zh-CN" altLang="en-US" dirty="0"/>
          </a:p>
        </p:txBody>
      </p:sp>
    </p:spTree>
    <p:extLst>
      <p:ext uri="{BB962C8B-B14F-4D97-AF65-F5344CB8AC3E}">
        <p14:creationId xmlns:p14="http://schemas.microsoft.com/office/powerpoint/2010/main" val="41416731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t>12</a:t>
            </a:fld>
            <a:endParaRPr lang="zh-CN" altLang="en-US" dirty="0"/>
          </a:p>
        </p:txBody>
      </p:sp>
    </p:spTree>
    <p:extLst>
      <p:ext uri="{BB962C8B-B14F-4D97-AF65-F5344CB8AC3E}">
        <p14:creationId xmlns:p14="http://schemas.microsoft.com/office/powerpoint/2010/main" val="15327032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13</a:t>
            </a:fld>
            <a:endParaRPr lang="zh-CN" altLang="en-US" dirty="0"/>
          </a:p>
        </p:txBody>
      </p:sp>
    </p:spTree>
    <p:extLst>
      <p:ext uri="{BB962C8B-B14F-4D97-AF65-F5344CB8AC3E}">
        <p14:creationId xmlns:p14="http://schemas.microsoft.com/office/powerpoint/2010/main" val="32865765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2E3AE05-7DD1-4AF0-924E-BEEA496F3737}" type="slidenum">
              <a:rPr lang="zh-CN" altLang="en-US" smtClean="0"/>
              <a:t>2</a:t>
            </a:fld>
            <a:endParaRPr lang="zh-CN" altLang="en-US" dirty="0"/>
          </a:p>
        </p:txBody>
      </p:sp>
    </p:spTree>
    <p:extLst>
      <p:ext uri="{BB962C8B-B14F-4D97-AF65-F5344CB8AC3E}">
        <p14:creationId xmlns:p14="http://schemas.microsoft.com/office/powerpoint/2010/main" val="7615081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3</a:t>
            </a:fld>
            <a:endParaRPr lang="zh-CN" altLang="en-US" dirty="0"/>
          </a:p>
        </p:txBody>
      </p:sp>
    </p:spTree>
    <p:extLst>
      <p:ext uri="{BB962C8B-B14F-4D97-AF65-F5344CB8AC3E}">
        <p14:creationId xmlns:p14="http://schemas.microsoft.com/office/powerpoint/2010/main" val="4039847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t>4</a:t>
            </a:fld>
            <a:endParaRPr lang="zh-CN" altLang="en-US" dirty="0"/>
          </a:p>
        </p:txBody>
      </p:sp>
    </p:spTree>
    <p:extLst>
      <p:ext uri="{BB962C8B-B14F-4D97-AF65-F5344CB8AC3E}">
        <p14:creationId xmlns:p14="http://schemas.microsoft.com/office/powerpoint/2010/main" val="2374606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5</a:t>
            </a:fld>
            <a:endParaRPr lang="zh-CN" altLang="en-US" dirty="0"/>
          </a:p>
        </p:txBody>
      </p:sp>
    </p:spTree>
    <p:extLst>
      <p:ext uri="{BB962C8B-B14F-4D97-AF65-F5344CB8AC3E}">
        <p14:creationId xmlns:p14="http://schemas.microsoft.com/office/powerpoint/2010/main" val="37204103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t>6</a:t>
            </a:fld>
            <a:endParaRPr lang="zh-CN" altLang="en-US" dirty="0"/>
          </a:p>
        </p:txBody>
      </p:sp>
    </p:spTree>
    <p:extLst>
      <p:ext uri="{BB962C8B-B14F-4D97-AF65-F5344CB8AC3E}">
        <p14:creationId xmlns:p14="http://schemas.microsoft.com/office/powerpoint/2010/main" val="21181571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7</a:t>
            </a:fld>
            <a:endParaRPr lang="zh-CN" altLang="en-US" dirty="0"/>
          </a:p>
        </p:txBody>
      </p:sp>
    </p:spTree>
    <p:extLst>
      <p:ext uri="{BB962C8B-B14F-4D97-AF65-F5344CB8AC3E}">
        <p14:creationId xmlns:p14="http://schemas.microsoft.com/office/powerpoint/2010/main" val="2560419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CE537F3-7F9D-4182-8C2D-F2D36A9B177C}" type="slidenum">
              <a:rPr lang="zh-CN" altLang="en-US" smtClean="0"/>
              <a:t>8</a:t>
            </a:fld>
            <a:endParaRPr lang="zh-CN" altLang="en-US" dirty="0"/>
          </a:p>
        </p:txBody>
      </p:sp>
    </p:spTree>
    <p:extLst>
      <p:ext uri="{BB962C8B-B14F-4D97-AF65-F5344CB8AC3E}">
        <p14:creationId xmlns:p14="http://schemas.microsoft.com/office/powerpoint/2010/main" val="27723088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CE537F3-7F9D-4182-8C2D-F2D36A9B177C}" type="slidenum">
              <a:rPr lang="zh-CN" altLang="en-US" smtClean="0"/>
              <a:t>11</a:t>
            </a:fld>
            <a:endParaRPr lang="zh-CN" altLang="en-US" dirty="0"/>
          </a:p>
        </p:txBody>
      </p:sp>
    </p:spTree>
    <p:extLst>
      <p:ext uri="{BB962C8B-B14F-4D97-AF65-F5344CB8AC3E}">
        <p14:creationId xmlns:p14="http://schemas.microsoft.com/office/powerpoint/2010/main" val="34288165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accent1">
            <a:lumMod val="50000"/>
          </a:schemeClr>
        </a:solidFill>
        <a:effectLst/>
      </p:bgPr>
    </p:bg>
    <p:spTree>
      <p:nvGrpSpPr>
        <p:cNvPr id="1" name=""/>
        <p:cNvGrpSpPr/>
        <p:nvPr/>
      </p:nvGrpSpPr>
      <p:grpSpPr>
        <a:xfrm>
          <a:off x="0" y="0"/>
          <a:ext cx="0" cy="0"/>
          <a:chOff x="0" y="0"/>
          <a:chExt cx="0" cy="0"/>
        </a:xfrm>
      </p:grpSpPr>
      <p:cxnSp>
        <p:nvCxnSpPr>
          <p:cNvPr id="4" name="直线连接符 3"/>
          <p:cNvCxnSpPr/>
          <p:nvPr userDrawn="1"/>
        </p:nvCxnSpPr>
        <p:spPr>
          <a:xfrm flipH="1">
            <a:off x="225287" y="-251791"/>
            <a:ext cx="226530" cy="689113"/>
          </a:xfrm>
          <a:prstGeom prst="line">
            <a:avLst/>
          </a:prstGeom>
          <a:ln w="3175">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直线连接符 4"/>
          <p:cNvCxnSpPr/>
          <p:nvPr userDrawn="1"/>
        </p:nvCxnSpPr>
        <p:spPr>
          <a:xfrm flipH="1">
            <a:off x="-237410" y="-13392"/>
            <a:ext cx="716239" cy="556315"/>
          </a:xfrm>
          <a:prstGeom prst="line">
            <a:avLst/>
          </a:prstGeom>
          <a:ln w="3175">
            <a:solidFill>
              <a:schemeClr val="accent4">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 name="直角三角形 1"/>
          <p:cNvSpPr/>
          <p:nvPr userDrawn="1"/>
        </p:nvSpPr>
        <p:spPr>
          <a:xfrm rot="14400000">
            <a:off x="-639564" y="-192553"/>
            <a:ext cx="988316" cy="808622"/>
          </a:xfrm>
          <a:prstGeom prst="rtTriangle">
            <a:avLst/>
          </a:prstGeom>
          <a:solidFill>
            <a:schemeClr val="accent4">
              <a:lumMod val="40000"/>
              <a:lumOff val="60000"/>
            </a:schemeClr>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项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mc:AlternateContent xmlns:mc="http://schemas.openxmlformats.org/markup-compatibility/2006">
    <mc:Choice xmlns:p14="http://schemas.microsoft.com/office/powerpoint/2010/main" Requires="p14">
      <p:transition p14:dur="0" advTm="92000"/>
    </mc:Choice>
    <mc:Fallback>
      <p:transition advTm="9200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hyperlink" Target="http://rpubs.com/cv000027/CharingStation"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3.xml"/><Relationship Id="rId1" Type="http://schemas.openxmlformats.org/officeDocument/2006/relationships/tags" Target="../tags/tag2.xml"/><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直角三角形 3"/>
          <p:cNvSpPr/>
          <p:nvPr/>
        </p:nvSpPr>
        <p:spPr>
          <a:xfrm rot="14400000">
            <a:off x="-3647980" y="619468"/>
            <a:ext cx="6200603" cy="5073221"/>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E3CAB4"/>
              </a:solidFill>
              <a:cs typeface="+mn-lt"/>
            </a:endParaRPr>
          </a:p>
        </p:txBody>
      </p:sp>
      <p:sp>
        <p:nvSpPr>
          <p:cNvPr id="25" name="文本框 24"/>
          <p:cNvSpPr txBox="1"/>
          <p:nvPr/>
        </p:nvSpPr>
        <p:spPr>
          <a:xfrm>
            <a:off x="3718592" y="2145806"/>
            <a:ext cx="8186857" cy="830997"/>
          </a:xfrm>
          <a:prstGeom prst="rect">
            <a:avLst/>
          </a:prstGeom>
          <a:noFill/>
        </p:spPr>
        <p:txBody>
          <a:bodyPr wrap="none" rtlCol="0">
            <a:spAutoFit/>
          </a:bodyPr>
          <a:lstStyle/>
          <a:p>
            <a:r>
              <a:rPr kumimoji="1" lang="zh-CN" altLang="en-US" sz="4800" dirty="0">
                <a:solidFill>
                  <a:srgbClr val="7E7182"/>
                </a:solidFill>
              </a:rPr>
              <a:t>台中市電動車充電站搜尋系統</a:t>
            </a:r>
          </a:p>
        </p:txBody>
      </p:sp>
      <p:sp>
        <p:nvSpPr>
          <p:cNvPr id="26" name="文本框 25"/>
          <p:cNvSpPr txBox="1"/>
          <p:nvPr/>
        </p:nvSpPr>
        <p:spPr>
          <a:xfrm>
            <a:off x="3821430" y="2977786"/>
            <a:ext cx="6379210" cy="451214"/>
          </a:xfrm>
          <a:prstGeom prst="rect">
            <a:avLst/>
          </a:prstGeom>
          <a:noFill/>
        </p:spPr>
        <p:txBody>
          <a:bodyPr wrap="square" rtlCol="0">
            <a:spAutoFit/>
          </a:bodyPr>
          <a:lstStyle/>
          <a:p>
            <a:pPr>
              <a:lnSpc>
                <a:spcPct val="130000"/>
              </a:lnSpc>
            </a:pPr>
            <a:r>
              <a:rPr lang="en-GB" altLang="zh-CN" sz="2000" dirty="0">
                <a:solidFill>
                  <a:srgbClr val="7E7182"/>
                </a:solidFill>
                <a:cs typeface="+mn-lt"/>
              </a:rPr>
              <a:t>Google Map &amp; Open Data</a:t>
            </a:r>
            <a:r>
              <a:rPr lang="zh-TW" altLang="en-US" sz="2000" dirty="0">
                <a:solidFill>
                  <a:srgbClr val="7E7182"/>
                </a:solidFill>
                <a:cs typeface="+mn-lt"/>
              </a:rPr>
              <a:t> 互動式地圖</a:t>
            </a:r>
            <a:endParaRPr lang="en-GB" altLang="zh-CN" sz="2000" dirty="0">
              <a:solidFill>
                <a:srgbClr val="7E7182"/>
              </a:solidFill>
              <a:cs typeface="+mn-lt"/>
            </a:endParaRPr>
          </a:p>
        </p:txBody>
      </p:sp>
      <p:sp>
        <p:nvSpPr>
          <p:cNvPr id="2" name="文本框 1"/>
          <p:cNvSpPr txBox="1"/>
          <p:nvPr/>
        </p:nvSpPr>
        <p:spPr>
          <a:xfrm>
            <a:off x="7812020" y="4875553"/>
            <a:ext cx="4031873" cy="400110"/>
          </a:xfrm>
          <a:prstGeom prst="rect">
            <a:avLst/>
          </a:prstGeom>
          <a:noFill/>
        </p:spPr>
        <p:txBody>
          <a:bodyPr wrap="none" rtlCol="0">
            <a:spAutoFit/>
          </a:bodyPr>
          <a:lstStyle/>
          <a:p>
            <a:r>
              <a:rPr kumimoji="1" lang="zh-CN" altLang="en-US" sz="2000" dirty="0">
                <a:solidFill>
                  <a:srgbClr val="7E7182"/>
                </a:solidFill>
              </a:rPr>
              <a:t>第一組：林文國、曹珈嘉、王維德</a:t>
            </a:r>
          </a:p>
        </p:txBody>
      </p:sp>
      <p:sp>
        <p:nvSpPr>
          <p:cNvPr id="15" name="等腰三角形 14"/>
          <p:cNvSpPr/>
          <p:nvPr/>
        </p:nvSpPr>
        <p:spPr>
          <a:xfrm flipV="1">
            <a:off x="11176820" y="-62"/>
            <a:ext cx="1015660" cy="653564"/>
          </a:xfrm>
          <a:prstGeom prst="triangle">
            <a:avLst/>
          </a:prstGeom>
          <a:solidFill>
            <a:srgbClr val="CDB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SimSun-ExtB" panose="02010609060101010101" pitchFamily="49" charset="-122"/>
              <a:ea typeface="SimSun-ExtB" panose="02010609060101010101" pitchFamily="49" charset="-122"/>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40">
            <a:extLst>
              <a:ext uri="{FF2B5EF4-FFF2-40B4-BE49-F238E27FC236}">
                <a16:creationId xmlns:a16="http://schemas.microsoft.com/office/drawing/2014/main" id="{67DF96DA-3C87-A940-80E5-61D9301B1B69}"/>
              </a:ext>
            </a:extLst>
          </p:cNvPr>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3" name="直接连接符 41">
            <a:extLst>
              <a:ext uri="{FF2B5EF4-FFF2-40B4-BE49-F238E27FC236}">
                <a16:creationId xmlns:a16="http://schemas.microsoft.com/office/drawing/2014/main" id="{88E24AB0-B426-A246-877B-BDBB37A71021}"/>
              </a:ext>
            </a:extLst>
          </p:cNvPr>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4" name="文本框 42">
            <a:extLst>
              <a:ext uri="{FF2B5EF4-FFF2-40B4-BE49-F238E27FC236}">
                <a16:creationId xmlns:a16="http://schemas.microsoft.com/office/drawing/2014/main" id="{8CFBEC1C-4802-0648-BA8D-ABADD4E07DC3}"/>
              </a:ext>
            </a:extLst>
          </p:cNvPr>
          <p:cNvSpPr txBox="1"/>
          <p:nvPr/>
        </p:nvSpPr>
        <p:spPr>
          <a:xfrm>
            <a:off x="4785366" y="345292"/>
            <a:ext cx="2135521" cy="584775"/>
          </a:xfrm>
          <a:prstGeom prst="rect">
            <a:avLst/>
          </a:prstGeom>
          <a:noFill/>
        </p:spPr>
        <p:txBody>
          <a:bodyPr wrap="none" rtlCol="0">
            <a:spAutoFit/>
            <a:scene3d>
              <a:camera prst="orthographicFront"/>
              <a:lightRig rig="threePt" dir="t"/>
            </a:scene3d>
            <a:sp3d contourW="12700"/>
          </a:bodyPr>
          <a:lstStyle/>
          <a:p>
            <a:r>
              <a:rPr kumimoji="1" lang="en-US" altLang="zh-CN" sz="3200" dirty="0">
                <a:solidFill>
                  <a:srgbClr val="7E7182"/>
                </a:solidFill>
                <a:latin typeface="+mj-ea"/>
              </a:rPr>
              <a:t>Code Demo</a:t>
            </a:r>
            <a:endParaRPr kumimoji="1" lang="zh-CN" altLang="en-US" sz="3200" dirty="0">
              <a:solidFill>
                <a:srgbClr val="7E7182"/>
              </a:solidFill>
              <a:latin typeface="+mj-ea"/>
            </a:endParaRPr>
          </a:p>
        </p:txBody>
      </p:sp>
      <p:pic>
        <p:nvPicPr>
          <p:cNvPr id="6" name="圖片 5" descr="一張含有 文字 的圖片&#10;&#10;自動產生的描述">
            <a:extLst>
              <a:ext uri="{FF2B5EF4-FFF2-40B4-BE49-F238E27FC236}">
                <a16:creationId xmlns:a16="http://schemas.microsoft.com/office/drawing/2014/main" id="{9A47EB5D-784F-824B-8317-DDB0263144E8}"/>
              </a:ext>
            </a:extLst>
          </p:cNvPr>
          <p:cNvPicPr>
            <a:picLocks noChangeAspect="1"/>
          </p:cNvPicPr>
          <p:nvPr/>
        </p:nvPicPr>
        <p:blipFill>
          <a:blip r:embed="rId2"/>
          <a:stretch>
            <a:fillRect/>
          </a:stretch>
        </p:blipFill>
        <p:spPr>
          <a:xfrm>
            <a:off x="0" y="857878"/>
            <a:ext cx="10490200" cy="5892800"/>
          </a:xfrm>
          <a:prstGeom prst="rect">
            <a:avLst/>
          </a:prstGeom>
        </p:spPr>
      </p:pic>
      <p:pic>
        <p:nvPicPr>
          <p:cNvPr id="8" name="圖片 7" descr="一張含有 地圖 的圖片&#10;&#10;自動產生的描述">
            <a:extLst>
              <a:ext uri="{FF2B5EF4-FFF2-40B4-BE49-F238E27FC236}">
                <a16:creationId xmlns:a16="http://schemas.microsoft.com/office/drawing/2014/main" id="{3BDAE7FF-7C55-9049-9DCB-C4E970883FC5}"/>
              </a:ext>
            </a:extLst>
          </p:cNvPr>
          <p:cNvPicPr>
            <a:picLocks noChangeAspect="1"/>
          </p:cNvPicPr>
          <p:nvPr/>
        </p:nvPicPr>
        <p:blipFill>
          <a:blip r:embed="rId3"/>
          <a:stretch>
            <a:fillRect/>
          </a:stretch>
        </p:blipFill>
        <p:spPr>
          <a:xfrm>
            <a:off x="6920887" y="635000"/>
            <a:ext cx="4940554" cy="5710413"/>
          </a:xfrm>
          <a:prstGeom prst="rect">
            <a:avLst/>
          </a:prstGeom>
        </p:spPr>
      </p:pic>
      <p:pic>
        <p:nvPicPr>
          <p:cNvPr id="10" name="圖形 9" descr="電量充飽的電池 以實心填滿">
            <a:hlinkClick r:id="rId4"/>
            <a:extLst>
              <a:ext uri="{FF2B5EF4-FFF2-40B4-BE49-F238E27FC236}">
                <a16:creationId xmlns:a16="http://schemas.microsoft.com/office/drawing/2014/main" id="{1F518681-4C7A-514B-A7D4-74231F4B333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0368" y="-167961"/>
            <a:ext cx="914400" cy="914400"/>
          </a:xfrm>
          <a:prstGeom prst="rect">
            <a:avLst/>
          </a:prstGeom>
        </p:spPr>
      </p:pic>
    </p:spTree>
    <p:extLst>
      <p:ext uri="{BB962C8B-B14F-4D97-AF65-F5344CB8AC3E}">
        <p14:creationId xmlns:p14="http://schemas.microsoft.com/office/powerpoint/2010/main" val="4271583323"/>
      </p:ext>
    </p:extLst>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1099284" y="1444859"/>
            <a:ext cx="6166851" cy="3968283"/>
          </a:xfrm>
          <a:prstGeom prst="triangl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SimSun-ExtB" panose="02010609060101010101" pitchFamily="49" charset="-122"/>
              <a:ea typeface="SimSun-ExtB" panose="02010609060101010101" pitchFamily="49" charset="-122"/>
              <a:sym typeface="字魂58号-创中黑" panose="00000500000000000000" pitchFamily="2" charset="-122"/>
            </a:endParaRPr>
          </a:p>
        </p:txBody>
      </p:sp>
      <p:cxnSp>
        <p:nvCxnSpPr>
          <p:cNvPr id="14" name="直接连接符 13"/>
          <p:cNvCxnSpPr/>
          <p:nvPr/>
        </p:nvCxnSpPr>
        <p:spPr>
          <a:xfrm flipH="1">
            <a:off x="9535887" y="-1743"/>
            <a:ext cx="2656115" cy="2202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等腰三角形 14"/>
          <p:cNvSpPr/>
          <p:nvPr/>
        </p:nvSpPr>
        <p:spPr>
          <a:xfrm rot="16200000" flipV="1">
            <a:off x="3899720" y="2151953"/>
            <a:ext cx="1015660" cy="653564"/>
          </a:xfrm>
          <a:prstGeom prst="triangl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SimSun-ExtB" panose="02010609060101010101" pitchFamily="49" charset="-122"/>
              <a:ea typeface="SimSun-ExtB" panose="02010609060101010101" pitchFamily="49" charset="-122"/>
              <a:sym typeface="字魂58号-创中黑" panose="00000500000000000000" pitchFamily="2" charset="-122"/>
            </a:endParaRPr>
          </a:p>
        </p:txBody>
      </p:sp>
      <p:cxnSp>
        <p:nvCxnSpPr>
          <p:cNvPr id="16" name="直接连接符 15"/>
          <p:cNvCxnSpPr/>
          <p:nvPr/>
        </p:nvCxnSpPr>
        <p:spPr>
          <a:xfrm flipH="1">
            <a:off x="3578217" y="4767072"/>
            <a:ext cx="1156115" cy="9588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840859" y="1970901"/>
            <a:ext cx="2849880" cy="1014730"/>
          </a:xfrm>
          <a:prstGeom prst="rect">
            <a:avLst/>
          </a:prstGeom>
          <a:noFill/>
        </p:spPr>
        <p:txBody>
          <a:bodyPr wrap="none" rtlCol="0">
            <a:spAutoFit/>
            <a:scene3d>
              <a:camera prst="orthographicFront"/>
              <a:lightRig rig="threePt" dir="t"/>
            </a:scene3d>
            <a:sp3d contourW="12700"/>
          </a:bodyPr>
          <a:lstStyle/>
          <a:p>
            <a:r>
              <a:rPr lang="en-US" altLang="zh-CN" sz="6000" dirty="0">
                <a:solidFill>
                  <a:schemeClr val="tx1">
                    <a:lumMod val="75000"/>
                    <a:lumOff val="25000"/>
                  </a:schemeClr>
                </a:solidFill>
                <a:latin typeface="SimSun-ExtB" panose="02010609060101010101" pitchFamily="49" charset="-122"/>
                <a:ea typeface="SimSun-ExtB" panose="02010609060101010101" pitchFamily="49" charset="-122"/>
                <a:sym typeface="字魂58号-创中黑" panose="00000500000000000000" pitchFamily="2" charset="-122"/>
              </a:rPr>
              <a:t>PART 04</a:t>
            </a:r>
            <a:endParaRPr lang="zh-CN" altLang="en-US" sz="6000" dirty="0">
              <a:solidFill>
                <a:schemeClr val="tx1">
                  <a:lumMod val="75000"/>
                  <a:lumOff val="25000"/>
                </a:schemeClr>
              </a:solidFill>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18" name="文本框 17"/>
          <p:cNvSpPr txBox="1"/>
          <p:nvPr/>
        </p:nvSpPr>
        <p:spPr>
          <a:xfrm>
            <a:off x="4840859" y="3038719"/>
            <a:ext cx="2236510" cy="707886"/>
          </a:xfrm>
          <a:prstGeom prst="rect">
            <a:avLst/>
          </a:prstGeom>
          <a:noFill/>
        </p:spPr>
        <p:txBody>
          <a:bodyPr wrap="none" rtlCol="0">
            <a:spAutoFit/>
            <a:scene3d>
              <a:camera prst="orthographicFront"/>
              <a:lightRig rig="threePt" dir="t"/>
            </a:scene3d>
            <a:sp3d contourW="12700"/>
          </a:bodyPr>
          <a:lstStyle/>
          <a:p>
            <a:r>
              <a:rPr kumimoji="1" lang="zh-CN" altLang="en-US" sz="4000" dirty="0">
                <a:solidFill>
                  <a:srgbClr val="7E7182"/>
                </a:solidFill>
                <a:latin typeface="+mj-ea"/>
              </a:rPr>
              <a:t>優化目標</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dirty="0">
              <a:latin typeface="SimSun-ExtB" panose="02010609060101010101" pitchFamily="49" charset="-122"/>
              <a:ea typeface="SimSun-ExtB" panose="02010609060101010101" pitchFamily="49" charset="-122"/>
              <a:sym typeface="字魂58号-创中黑" panose="00000500000000000000" pitchFamily="2" charset="-122"/>
            </a:endParaRPr>
          </a:p>
        </p:txBody>
      </p:sp>
      <p:cxnSp>
        <p:nvCxnSpPr>
          <p:cNvPr id="21" name="直接连接符 20"/>
          <p:cNvCxnSpPr/>
          <p:nvPr/>
        </p:nvCxnSpPr>
        <p:spPr>
          <a:xfrm flipH="1">
            <a:off x="9727812" y="6378595"/>
            <a:ext cx="578056" cy="4794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15"/>
          <p:cNvSpPr txBox="1"/>
          <p:nvPr>
            <p:custDataLst>
              <p:tags r:id="rId1"/>
            </p:custDataLst>
          </p:nvPr>
        </p:nvSpPr>
        <p:spPr>
          <a:xfrm>
            <a:off x="2483405" y="2122462"/>
            <a:ext cx="6961384" cy="315086"/>
          </a:xfrm>
          <a:prstGeom prst="rect">
            <a:avLst/>
          </a:prstGeom>
          <a:noFill/>
        </p:spPr>
        <p:txBody>
          <a:bodyPr wrap="square" rtlCol="0">
            <a:spAutoFit/>
          </a:bodyPr>
          <a:lstStyle/>
          <a:p>
            <a:pPr defTabSz="815340">
              <a:lnSpc>
                <a:spcPts val="1500"/>
              </a:lnSpc>
              <a:defRPr/>
            </a:pPr>
            <a:r>
              <a:rPr lang="zh-CN" altLang="en-US" sz="2800" dirty="0">
                <a:solidFill>
                  <a:schemeClr val="tx1">
                    <a:lumMod val="85000"/>
                    <a:lumOff val="15000"/>
                  </a:schemeClr>
                </a:solidFill>
                <a:latin typeface="SimSun-ExtB" panose="02010609060101010101" pitchFamily="49" charset="-122"/>
                <a:ea typeface="SimSun-ExtB" panose="02010609060101010101" pitchFamily="49" charset="-122"/>
                <a:sym typeface="字魂58号-创中黑" panose="00000500000000000000" pitchFamily="2" charset="-122"/>
              </a:rPr>
              <a:t>互動資訊欄文字排版優化</a:t>
            </a:r>
          </a:p>
        </p:txBody>
      </p:sp>
      <p:grpSp>
        <p:nvGrpSpPr>
          <p:cNvPr id="3" name="群組 2">
            <a:extLst>
              <a:ext uri="{FF2B5EF4-FFF2-40B4-BE49-F238E27FC236}">
                <a16:creationId xmlns:a16="http://schemas.microsoft.com/office/drawing/2014/main" id="{539FCF8B-B68B-B14C-97BA-EAF63ED12121}"/>
              </a:ext>
            </a:extLst>
          </p:cNvPr>
          <p:cNvGrpSpPr/>
          <p:nvPr/>
        </p:nvGrpSpPr>
        <p:grpSpPr>
          <a:xfrm>
            <a:off x="1270366" y="1779093"/>
            <a:ext cx="844184" cy="686738"/>
            <a:chOff x="1146413" y="4958687"/>
            <a:chExt cx="545911" cy="491319"/>
          </a:xfrm>
        </p:grpSpPr>
        <p:sp>
          <p:nvSpPr>
            <p:cNvPr id="43" name="六边形 42"/>
            <p:cNvSpPr/>
            <p:nvPr/>
          </p:nvSpPr>
          <p:spPr>
            <a:xfrm>
              <a:off x="1146413" y="4958687"/>
              <a:ext cx="545911" cy="491319"/>
            </a:xfrm>
            <a:prstGeom prst="hexagon">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dirty="0">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48" name="Freeform 70"/>
            <p:cNvSpPr/>
            <p:nvPr/>
          </p:nvSpPr>
          <p:spPr bwMode="auto">
            <a:xfrm>
              <a:off x="1295988" y="5090788"/>
              <a:ext cx="246759" cy="227115"/>
            </a:xfrm>
            <a:custGeom>
              <a:avLst/>
              <a:gdLst>
                <a:gd name="T0" fmla="*/ 29 w 85"/>
                <a:gd name="T1" fmla="*/ 0 h 78"/>
                <a:gd name="T2" fmla="*/ 34 w 85"/>
                <a:gd name="T3" fmla="*/ 29 h 78"/>
                <a:gd name="T4" fmla="*/ 8 w 85"/>
                <a:gd name="T5" fmla="*/ 29 h 78"/>
                <a:gd name="T6" fmla="*/ 6 w 85"/>
                <a:gd name="T7" fmla="*/ 29 h 78"/>
                <a:gd name="T8" fmla="*/ 0 w 85"/>
                <a:gd name="T9" fmla="*/ 35 h 78"/>
                <a:gd name="T10" fmla="*/ 0 w 85"/>
                <a:gd name="T11" fmla="*/ 35 h 78"/>
                <a:gd name="T12" fmla="*/ 4 w 85"/>
                <a:gd name="T13" fmla="*/ 42 h 78"/>
                <a:gd name="T14" fmla="*/ 0 w 85"/>
                <a:gd name="T15" fmla="*/ 47 h 78"/>
                <a:gd name="T16" fmla="*/ 0 w 85"/>
                <a:gd name="T17" fmla="*/ 47 h 78"/>
                <a:gd name="T18" fmla="*/ 5 w 85"/>
                <a:gd name="T19" fmla="*/ 54 h 78"/>
                <a:gd name="T20" fmla="*/ 4 w 85"/>
                <a:gd name="T21" fmla="*/ 58 h 78"/>
                <a:gd name="T22" fmla="*/ 4 w 85"/>
                <a:gd name="T23" fmla="*/ 58 h 78"/>
                <a:gd name="T24" fmla="*/ 10 w 85"/>
                <a:gd name="T25" fmla="*/ 65 h 78"/>
                <a:gd name="T26" fmla="*/ 11 w 85"/>
                <a:gd name="T27" fmla="*/ 65 h 78"/>
                <a:gd name="T28" fmla="*/ 9 w 85"/>
                <a:gd name="T29" fmla="*/ 70 h 78"/>
                <a:gd name="T30" fmla="*/ 9 w 85"/>
                <a:gd name="T31" fmla="*/ 70 h 78"/>
                <a:gd name="T32" fmla="*/ 15 w 85"/>
                <a:gd name="T33" fmla="*/ 77 h 78"/>
                <a:gd name="T34" fmla="*/ 29 w 85"/>
                <a:gd name="T35" fmla="*/ 77 h 78"/>
                <a:gd name="T36" fmla="*/ 45 w 85"/>
                <a:gd name="T37" fmla="*/ 77 h 78"/>
                <a:gd name="T38" fmla="*/ 46 w 85"/>
                <a:gd name="T39" fmla="*/ 77 h 78"/>
                <a:gd name="T40" fmla="*/ 51 w 85"/>
                <a:gd name="T41" fmla="*/ 71 h 78"/>
                <a:gd name="T42" fmla="*/ 66 w 85"/>
                <a:gd name="T43" fmla="*/ 69 h 78"/>
                <a:gd name="T44" fmla="*/ 66 w 85"/>
                <a:gd name="T45" fmla="*/ 78 h 78"/>
                <a:gd name="T46" fmla="*/ 85 w 85"/>
                <a:gd name="T47" fmla="*/ 78 h 78"/>
                <a:gd name="T48" fmla="*/ 85 w 85"/>
                <a:gd name="T49" fmla="*/ 25 h 78"/>
                <a:gd name="T50" fmla="*/ 66 w 85"/>
                <a:gd name="T51" fmla="*/ 25 h 78"/>
                <a:gd name="T52" fmla="*/ 66 w 85"/>
                <a:gd name="T53" fmla="*/ 32 h 78"/>
                <a:gd name="T54" fmla="*/ 61 w 85"/>
                <a:gd name="T55" fmla="*/ 32 h 78"/>
                <a:gd name="T56" fmla="*/ 29 w 85"/>
                <a:gd name="T5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8">
                  <a:moveTo>
                    <a:pt x="29" y="0"/>
                  </a:moveTo>
                  <a:cubicBezTo>
                    <a:pt x="1" y="7"/>
                    <a:pt x="33" y="28"/>
                    <a:pt x="34" y="29"/>
                  </a:cubicBezTo>
                  <a:cubicBezTo>
                    <a:pt x="8" y="29"/>
                    <a:pt x="8" y="29"/>
                    <a:pt x="8" y="29"/>
                  </a:cubicBezTo>
                  <a:cubicBezTo>
                    <a:pt x="6" y="29"/>
                    <a:pt x="6" y="29"/>
                    <a:pt x="6" y="29"/>
                  </a:cubicBezTo>
                  <a:cubicBezTo>
                    <a:pt x="3" y="29"/>
                    <a:pt x="0" y="32"/>
                    <a:pt x="0" y="35"/>
                  </a:cubicBezTo>
                  <a:cubicBezTo>
                    <a:pt x="0" y="35"/>
                    <a:pt x="0" y="35"/>
                    <a:pt x="0" y="35"/>
                  </a:cubicBezTo>
                  <a:cubicBezTo>
                    <a:pt x="0" y="38"/>
                    <a:pt x="1" y="41"/>
                    <a:pt x="4" y="42"/>
                  </a:cubicBezTo>
                  <a:cubicBezTo>
                    <a:pt x="2" y="43"/>
                    <a:pt x="0" y="45"/>
                    <a:pt x="0" y="47"/>
                  </a:cubicBezTo>
                  <a:cubicBezTo>
                    <a:pt x="0" y="47"/>
                    <a:pt x="0" y="47"/>
                    <a:pt x="0" y="47"/>
                  </a:cubicBezTo>
                  <a:cubicBezTo>
                    <a:pt x="0" y="51"/>
                    <a:pt x="2" y="53"/>
                    <a:pt x="5" y="54"/>
                  </a:cubicBezTo>
                  <a:cubicBezTo>
                    <a:pt x="4" y="55"/>
                    <a:pt x="4" y="57"/>
                    <a:pt x="4" y="58"/>
                  </a:cubicBezTo>
                  <a:cubicBezTo>
                    <a:pt x="4" y="58"/>
                    <a:pt x="4" y="58"/>
                    <a:pt x="4" y="58"/>
                  </a:cubicBezTo>
                  <a:cubicBezTo>
                    <a:pt x="4" y="62"/>
                    <a:pt x="7" y="65"/>
                    <a:pt x="10" y="65"/>
                  </a:cubicBezTo>
                  <a:cubicBezTo>
                    <a:pt x="11" y="65"/>
                    <a:pt x="11" y="65"/>
                    <a:pt x="11" y="65"/>
                  </a:cubicBezTo>
                  <a:cubicBezTo>
                    <a:pt x="9" y="66"/>
                    <a:pt x="9" y="68"/>
                    <a:pt x="9" y="70"/>
                  </a:cubicBezTo>
                  <a:cubicBezTo>
                    <a:pt x="9" y="70"/>
                    <a:pt x="9" y="70"/>
                    <a:pt x="9" y="70"/>
                  </a:cubicBezTo>
                  <a:cubicBezTo>
                    <a:pt x="9" y="74"/>
                    <a:pt x="12" y="77"/>
                    <a:pt x="15" y="77"/>
                  </a:cubicBezTo>
                  <a:cubicBezTo>
                    <a:pt x="29" y="77"/>
                    <a:pt x="29" y="77"/>
                    <a:pt x="29" y="77"/>
                  </a:cubicBezTo>
                  <a:cubicBezTo>
                    <a:pt x="45" y="77"/>
                    <a:pt x="45" y="77"/>
                    <a:pt x="45" y="77"/>
                  </a:cubicBezTo>
                  <a:cubicBezTo>
                    <a:pt x="46" y="77"/>
                    <a:pt x="46" y="77"/>
                    <a:pt x="46" y="77"/>
                  </a:cubicBezTo>
                  <a:cubicBezTo>
                    <a:pt x="51" y="71"/>
                    <a:pt x="51" y="71"/>
                    <a:pt x="51" y="71"/>
                  </a:cubicBezTo>
                  <a:cubicBezTo>
                    <a:pt x="66" y="69"/>
                    <a:pt x="66" y="69"/>
                    <a:pt x="66" y="69"/>
                  </a:cubicBezTo>
                  <a:cubicBezTo>
                    <a:pt x="66" y="78"/>
                    <a:pt x="66" y="78"/>
                    <a:pt x="66" y="78"/>
                  </a:cubicBezTo>
                  <a:cubicBezTo>
                    <a:pt x="85" y="78"/>
                    <a:pt x="85" y="78"/>
                    <a:pt x="85" y="78"/>
                  </a:cubicBezTo>
                  <a:cubicBezTo>
                    <a:pt x="85" y="25"/>
                    <a:pt x="85" y="25"/>
                    <a:pt x="85" y="25"/>
                  </a:cubicBezTo>
                  <a:cubicBezTo>
                    <a:pt x="66" y="25"/>
                    <a:pt x="66" y="25"/>
                    <a:pt x="66" y="25"/>
                  </a:cubicBezTo>
                  <a:cubicBezTo>
                    <a:pt x="66" y="32"/>
                    <a:pt x="66" y="32"/>
                    <a:pt x="66" y="32"/>
                  </a:cubicBezTo>
                  <a:cubicBezTo>
                    <a:pt x="61" y="32"/>
                    <a:pt x="61" y="32"/>
                    <a:pt x="61" y="32"/>
                  </a:cubicBezTo>
                  <a:cubicBezTo>
                    <a:pt x="57" y="16"/>
                    <a:pt x="32" y="17"/>
                    <a:pt x="29" y="0"/>
                  </a:cubicBezTo>
                  <a:close/>
                </a:path>
              </a:pathLst>
            </a:custGeom>
            <a:solidFill>
              <a:schemeClr val="bg1"/>
            </a:solidFill>
            <a:ln>
              <a:noFill/>
            </a:ln>
          </p:spPr>
          <p:txBody>
            <a:bodyPr vert="horz" wrap="square" lIns="91418" tIns="45709" rIns="91418" bIns="45709" numCol="1" anchor="t" anchorCtr="0" compatLnSpc="1"/>
            <a:lstStyle/>
            <a:p>
              <a:pPr defTabSz="685165"/>
              <a:endParaRPr lang="zh-CN" altLang="en-US" sz="1400" dirty="0">
                <a:solidFill>
                  <a:prstClr val="black"/>
                </a:solidFill>
                <a:latin typeface="SimSun-ExtB" panose="02010609060101010101" pitchFamily="49" charset="-122"/>
                <a:ea typeface="SimSun-ExtB" panose="02010609060101010101" pitchFamily="49" charset="-122"/>
                <a:cs typeface="+mn-ea"/>
                <a:sym typeface="字魂58号-创中黑" panose="00000500000000000000" pitchFamily="2" charset="-122"/>
              </a:endParaRPr>
            </a:p>
          </p:txBody>
        </p:sp>
      </p:grpSp>
      <p:cxnSp>
        <p:nvCxnSpPr>
          <p:cNvPr id="51" name="直接连接符 50"/>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53" name="文本框 52"/>
          <p:cNvSpPr txBox="1"/>
          <p:nvPr/>
        </p:nvSpPr>
        <p:spPr>
          <a:xfrm>
            <a:off x="5107397" y="351759"/>
            <a:ext cx="1826141" cy="584775"/>
          </a:xfrm>
          <a:prstGeom prst="rect">
            <a:avLst/>
          </a:prstGeom>
          <a:noFill/>
        </p:spPr>
        <p:txBody>
          <a:bodyPr wrap="none" rtlCol="0">
            <a:spAutoFit/>
            <a:scene3d>
              <a:camera prst="orthographicFront"/>
              <a:lightRig rig="threePt" dir="t"/>
            </a:scene3d>
            <a:sp3d contourW="12700"/>
          </a:bodyPr>
          <a:lstStyle/>
          <a:p>
            <a:r>
              <a:rPr kumimoji="1" lang="zh-CN" altLang="en-US" sz="3200" dirty="0">
                <a:solidFill>
                  <a:srgbClr val="7E7182"/>
                </a:solidFill>
                <a:latin typeface="+mj-ea"/>
              </a:rPr>
              <a:t>優化目標</a:t>
            </a:r>
          </a:p>
        </p:txBody>
      </p:sp>
      <p:grpSp>
        <p:nvGrpSpPr>
          <p:cNvPr id="47" name="群組 46">
            <a:extLst>
              <a:ext uri="{FF2B5EF4-FFF2-40B4-BE49-F238E27FC236}">
                <a16:creationId xmlns:a16="http://schemas.microsoft.com/office/drawing/2014/main" id="{D145CADB-D65E-AB41-B58C-AE95394B799C}"/>
              </a:ext>
            </a:extLst>
          </p:cNvPr>
          <p:cNvGrpSpPr/>
          <p:nvPr/>
        </p:nvGrpSpPr>
        <p:grpSpPr>
          <a:xfrm>
            <a:off x="1270366" y="3655109"/>
            <a:ext cx="844184" cy="737061"/>
            <a:chOff x="1146413" y="4958687"/>
            <a:chExt cx="545911" cy="491319"/>
          </a:xfrm>
        </p:grpSpPr>
        <p:sp>
          <p:nvSpPr>
            <p:cNvPr id="50" name="六边形 42">
              <a:extLst>
                <a:ext uri="{FF2B5EF4-FFF2-40B4-BE49-F238E27FC236}">
                  <a16:creationId xmlns:a16="http://schemas.microsoft.com/office/drawing/2014/main" id="{FEE6B8D5-29E6-154C-9729-E4E76BB926D1}"/>
                </a:ext>
              </a:extLst>
            </p:cNvPr>
            <p:cNvSpPr/>
            <p:nvPr/>
          </p:nvSpPr>
          <p:spPr>
            <a:xfrm>
              <a:off x="1146413" y="4958687"/>
              <a:ext cx="545911" cy="491319"/>
            </a:xfrm>
            <a:prstGeom prst="hexagon">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dirty="0">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55" name="Freeform 70">
              <a:extLst>
                <a:ext uri="{FF2B5EF4-FFF2-40B4-BE49-F238E27FC236}">
                  <a16:creationId xmlns:a16="http://schemas.microsoft.com/office/drawing/2014/main" id="{63424058-6318-2F41-99FE-23AC8DD311B4}"/>
                </a:ext>
              </a:extLst>
            </p:cNvPr>
            <p:cNvSpPr/>
            <p:nvPr/>
          </p:nvSpPr>
          <p:spPr bwMode="auto">
            <a:xfrm>
              <a:off x="1295988" y="5090788"/>
              <a:ext cx="246759" cy="227115"/>
            </a:xfrm>
            <a:custGeom>
              <a:avLst/>
              <a:gdLst>
                <a:gd name="T0" fmla="*/ 29 w 85"/>
                <a:gd name="T1" fmla="*/ 0 h 78"/>
                <a:gd name="T2" fmla="*/ 34 w 85"/>
                <a:gd name="T3" fmla="*/ 29 h 78"/>
                <a:gd name="T4" fmla="*/ 8 w 85"/>
                <a:gd name="T5" fmla="*/ 29 h 78"/>
                <a:gd name="T6" fmla="*/ 6 w 85"/>
                <a:gd name="T7" fmla="*/ 29 h 78"/>
                <a:gd name="T8" fmla="*/ 0 w 85"/>
                <a:gd name="T9" fmla="*/ 35 h 78"/>
                <a:gd name="T10" fmla="*/ 0 w 85"/>
                <a:gd name="T11" fmla="*/ 35 h 78"/>
                <a:gd name="T12" fmla="*/ 4 w 85"/>
                <a:gd name="T13" fmla="*/ 42 h 78"/>
                <a:gd name="T14" fmla="*/ 0 w 85"/>
                <a:gd name="T15" fmla="*/ 47 h 78"/>
                <a:gd name="T16" fmla="*/ 0 w 85"/>
                <a:gd name="T17" fmla="*/ 47 h 78"/>
                <a:gd name="T18" fmla="*/ 5 w 85"/>
                <a:gd name="T19" fmla="*/ 54 h 78"/>
                <a:gd name="T20" fmla="*/ 4 w 85"/>
                <a:gd name="T21" fmla="*/ 58 h 78"/>
                <a:gd name="T22" fmla="*/ 4 w 85"/>
                <a:gd name="T23" fmla="*/ 58 h 78"/>
                <a:gd name="T24" fmla="*/ 10 w 85"/>
                <a:gd name="T25" fmla="*/ 65 h 78"/>
                <a:gd name="T26" fmla="*/ 11 w 85"/>
                <a:gd name="T27" fmla="*/ 65 h 78"/>
                <a:gd name="T28" fmla="*/ 9 w 85"/>
                <a:gd name="T29" fmla="*/ 70 h 78"/>
                <a:gd name="T30" fmla="*/ 9 w 85"/>
                <a:gd name="T31" fmla="*/ 70 h 78"/>
                <a:gd name="T32" fmla="*/ 15 w 85"/>
                <a:gd name="T33" fmla="*/ 77 h 78"/>
                <a:gd name="T34" fmla="*/ 29 w 85"/>
                <a:gd name="T35" fmla="*/ 77 h 78"/>
                <a:gd name="T36" fmla="*/ 45 w 85"/>
                <a:gd name="T37" fmla="*/ 77 h 78"/>
                <a:gd name="T38" fmla="*/ 46 w 85"/>
                <a:gd name="T39" fmla="*/ 77 h 78"/>
                <a:gd name="T40" fmla="*/ 51 w 85"/>
                <a:gd name="T41" fmla="*/ 71 h 78"/>
                <a:gd name="T42" fmla="*/ 66 w 85"/>
                <a:gd name="T43" fmla="*/ 69 h 78"/>
                <a:gd name="T44" fmla="*/ 66 w 85"/>
                <a:gd name="T45" fmla="*/ 78 h 78"/>
                <a:gd name="T46" fmla="*/ 85 w 85"/>
                <a:gd name="T47" fmla="*/ 78 h 78"/>
                <a:gd name="T48" fmla="*/ 85 w 85"/>
                <a:gd name="T49" fmla="*/ 25 h 78"/>
                <a:gd name="T50" fmla="*/ 66 w 85"/>
                <a:gd name="T51" fmla="*/ 25 h 78"/>
                <a:gd name="T52" fmla="*/ 66 w 85"/>
                <a:gd name="T53" fmla="*/ 32 h 78"/>
                <a:gd name="T54" fmla="*/ 61 w 85"/>
                <a:gd name="T55" fmla="*/ 32 h 78"/>
                <a:gd name="T56" fmla="*/ 29 w 85"/>
                <a:gd name="T57"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5" h="78">
                  <a:moveTo>
                    <a:pt x="29" y="0"/>
                  </a:moveTo>
                  <a:cubicBezTo>
                    <a:pt x="1" y="7"/>
                    <a:pt x="33" y="28"/>
                    <a:pt x="34" y="29"/>
                  </a:cubicBezTo>
                  <a:cubicBezTo>
                    <a:pt x="8" y="29"/>
                    <a:pt x="8" y="29"/>
                    <a:pt x="8" y="29"/>
                  </a:cubicBezTo>
                  <a:cubicBezTo>
                    <a:pt x="6" y="29"/>
                    <a:pt x="6" y="29"/>
                    <a:pt x="6" y="29"/>
                  </a:cubicBezTo>
                  <a:cubicBezTo>
                    <a:pt x="3" y="29"/>
                    <a:pt x="0" y="32"/>
                    <a:pt x="0" y="35"/>
                  </a:cubicBezTo>
                  <a:cubicBezTo>
                    <a:pt x="0" y="35"/>
                    <a:pt x="0" y="35"/>
                    <a:pt x="0" y="35"/>
                  </a:cubicBezTo>
                  <a:cubicBezTo>
                    <a:pt x="0" y="38"/>
                    <a:pt x="1" y="41"/>
                    <a:pt x="4" y="42"/>
                  </a:cubicBezTo>
                  <a:cubicBezTo>
                    <a:pt x="2" y="43"/>
                    <a:pt x="0" y="45"/>
                    <a:pt x="0" y="47"/>
                  </a:cubicBezTo>
                  <a:cubicBezTo>
                    <a:pt x="0" y="47"/>
                    <a:pt x="0" y="47"/>
                    <a:pt x="0" y="47"/>
                  </a:cubicBezTo>
                  <a:cubicBezTo>
                    <a:pt x="0" y="51"/>
                    <a:pt x="2" y="53"/>
                    <a:pt x="5" y="54"/>
                  </a:cubicBezTo>
                  <a:cubicBezTo>
                    <a:pt x="4" y="55"/>
                    <a:pt x="4" y="57"/>
                    <a:pt x="4" y="58"/>
                  </a:cubicBezTo>
                  <a:cubicBezTo>
                    <a:pt x="4" y="58"/>
                    <a:pt x="4" y="58"/>
                    <a:pt x="4" y="58"/>
                  </a:cubicBezTo>
                  <a:cubicBezTo>
                    <a:pt x="4" y="62"/>
                    <a:pt x="7" y="65"/>
                    <a:pt x="10" y="65"/>
                  </a:cubicBezTo>
                  <a:cubicBezTo>
                    <a:pt x="11" y="65"/>
                    <a:pt x="11" y="65"/>
                    <a:pt x="11" y="65"/>
                  </a:cubicBezTo>
                  <a:cubicBezTo>
                    <a:pt x="9" y="66"/>
                    <a:pt x="9" y="68"/>
                    <a:pt x="9" y="70"/>
                  </a:cubicBezTo>
                  <a:cubicBezTo>
                    <a:pt x="9" y="70"/>
                    <a:pt x="9" y="70"/>
                    <a:pt x="9" y="70"/>
                  </a:cubicBezTo>
                  <a:cubicBezTo>
                    <a:pt x="9" y="74"/>
                    <a:pt x="12" y="77"/>
                    <a:pt x="15" y="77"/>
                  </a:cubicBezTo>
                  <a:cubicBezTo>
                    <a:pt x="29" y="77"/>
                    <a:pt x="29" y="77"/>
                    <a:pt x="29" y="77"/>
                  </a:cubicBezTo>
                  <a:cubicBezTo>
                    <a:pt x="45" y="77"/>
                    <a:pt x="45" y="77"/>
                    <a:pt x="45" y="77"/>
                  </a:cubicBezTo>
                  <a:cubicBezTo>
                    <a:pt x="46" y="77"/>
                    <a:pt x="46" y="77"/>
                    <a:pt x="46" y="77"/>
                  </a:cubicBezTo>
                  <a:cubicBezTo>
                    <a:pt x="51" y="71"/>
                    <a:pt x="51" y="71"/>
                    <a:pt x="51" y="71"/>
                  </a:cubicBezTo>
                  <a:cubicBezTo>
                    <a:pt x="66" y="69"/>
                    <a:pt x="66" y="69"/>
                    <a:pt x="66" y="69"/>
                  </a:cubicBezTo>
                  <a:cubicBezTo>
                    <a:pt x="66" y="78"/>
                    <a:pt x="66" y="78"/>
                    <a:pt x="66" y="78"/>
                  </a:cubicBezTo>
                  <a:cubicBezTo>
                    <a:pt x="85" y="78"/>
                    <a:pt x="85" y="78"/>
                    <a:pt x="85" y="78"/>
                  </a:cubicBezTo>
                  <a:cubicBezTo>
                    <a:pt x="85" y="25"/>
                    <a:pt x="85" y="25"/>
                    <a:pt x="85" y="25"/>
                  </a:cubicBezTo>
                  <a:cubicBezTo>
                    <a:pt x="66" y="25"/>
                    <a:pt x="66" y="25"/>
                    <a:pt x="66" y="25"/>
                  </a:cubicBezTo>
                  <a:cubicBezTo>
                    <a:pt x="66" y="32"/>
                    <a:pt x="66" y="32"/>
                    <a:pt x="66" y="32"/>
                  </a:cubicBezTo>
                  <a:cubicBezTo>
                    <a:pt x="61" y="32"/>
                    <a:pt x="61" y="32"/>
                    <a:pt x="61" y="32"/>
                  </a:cubicBezTo>
                  <a:cubicBezTo>
                    <a:pt x="57" y="16"/>
                    <a:pt x="32" y="17"/>
                    <a:pt x="29" y="0"/>
                  </a:cubicBezTo>
                  <a:close/>
                </a:path>
              </a:pathLst>
            </a:custGeom>
            <a:solidFill>
              <a:schemeClr val="bg1"/>
            </a:solidFill>
            <a:ln>
              <a:noFill/>
            </a:ln>
          </p:spPr>
          <p:txBody>
            <a:bodyPr vert="horz" wrap="square" lIns="91418" tIns="45709" rIns="91418" bIns="45709" numCol="1" anchor="t" anchorCtr="0" compatLnSpc="1"/>
            <a:lstStyle/>
            <a:p>
              <a:pPr defTabSz="685165"/>
              <a:endParaRPr lang="zh-CN" altLang="en-US" sz="1400" dirty="0">
                <a:solidFill>
                  <a:prstClr val="black"/>
                </a:solidFill>
                <a:latin typeface="SimSun-ExtB" panose="02010609060101010101" pitchFamily="49" charset="-122"/>
                <a:ea typeface="SimSun-ExtB" panose="02010609060101010101" pitchFamily="49" charset="-122"/>
                <a:cs typeface="+mn-ea"/>
                <a:sym typeface="字魂58号-创中黑" panose="00000500000000000000" pitchFamily="2" charset="-122"/>
              </a:endParaRPr>
            </a:p>
          </p:txBody>
        </p:sp>
      </p:grpSp>
      <p:sp>
        <p:nvSpPr>
          <p:cNvPr id="15" name="15">
            <a:extLst>
              <a:ext uri="{FF2B5EF4-FFF2-40B4-BE49-F238E27FC236}">
                <a16:creationId xmlns:a16="http://schemas.microsoft.com/office/drawing/2014/main" id="{54BA7A28-CBBB-4E44-A1E8-72E7F06BB685}"/>
              </a:ext>
            </a:extLst>
          </p:cNvPr>
          <p:cNvSpPr txBox="1"/>
          <p:nvPr>
            <p:custDataLst>
              <p:tags r:id="rId2"/>
            </p:custDataLst>
          </p:nvPr>
        </p:nvSpPr>
        <p:spPr>
          <a:xfrm>
            <a:off x="2539775" y="3962256"/>
            <a:ext cx="6961384" cy="338234"/>
          </a:xfrm>
          <a:prstGeom prst="rect">
            <a:avLst/>
          </a:prstGeom>
          <a:noFill/>
        </p:spPr>
        <p:txBody>
          <a:bodyPr wrap="square" rtlCol="0">
            <a:spAutoFit/>
          </a:bodyPr>
          <a:lstStyle/>
          <a:p>
            <a:pPr defTabSz="815340">
              <a:lnSpc>
                <a:spcPts val="1500"/>
              </a:lnSpc>
              <a:defRPr/>
            </a:pPr>
            <a:r>
              <a:rPr lang="zh-CN" altLang="en-US" sz="2800" dirty="0">
                <a:solidFill>
                  <a:schemeClr val="tx1">
                    <a:lumMod val="85000"/>
                    <a:lumOff val="15000"/>
                  </a:schemeClr>
                </a:solidFill>
                <a:latin typeface="SimSun-ExtB" panose="02010609060101010101" pitchFamily="49" charset="-122"/>
                <a:ea typeface="SimSun-ExtB" panose="02010609060101010101" pitchFamily="49" charset="-122"/>
                <a:sym typeface="字魂58号-创中黑" panose="00000500000000000000" pitchFamily="2" charset="-122"/>
              </a:rPr>
              <a:t>新增更多資訊（營業時間‘行政區資訊等）</a:t>
            </a:r>
          </a:p>
        </p:txBody>
      </p:sp>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直角三角形 3"/>
          <p:cNvSpPr/>
          <p:nvPr/>
        </p:nvSpPr>
        <p:spPr>
          <a:xfrm rot="14400000">
            <a:off x="-3647980" y="619468"/>
            <a:ext cx="6200603" cy="5073221"/>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E3CAB4"/>
              </a:solidFill>
              <a:cs typeface="+mn-lt"/>
            </a:endParaRPr>
          </a:p>
        </p:txBody>
      </p:sp>
      <p:sp>
        <p:nvSpPr>
          <p:cNvPr id="25" name="文本框 24"/>
          <p:cNvSpPr txBox="1"/>
          <p:nvPr/>
        </p:nvSpPr>
        <p:spPr>
          <a:xfrm>
            <a:off x="3889222" y="1593137"/>
            <a:ext cx="7492365" cy="1938020"/>
          </a:xfrm>
          <a:prstGeom prst="rect">
            <a:avLst/>
          </a:prstGeom>
          <a:noFill/>
        </p:spPr>
        <p:txBody>
          <a:bodyPr wrap="none" rtlCol="0">
            <a:spAutoFit/>
          </a:bodyPr>
          <a:lstStyle/>
          <a:p>
            <a:pPr algn="ctr"/>
            <a:r>
              <a:rPr kumimoji="1" lang="en-US" altLang="zh-CN" sz="6000" dirty="0">
                <a:solidFill>
                  <a:srgbClr val="7E7182"/>
                </a:solidFill>
              </a:rPr>
              <a:t>THANKS FOR YOUR</a:t>
            </a:r>
          </a:p>
          <a:p>
            <a:pPr algn="ctr"/>
            <a:r>
              <a:rPr kumimoji="1" lang="en-US" altLang="zh-CN" sz="6000" dirty="0">
                <a:solidFill>
                  <a:srgbClr val="7E7182"/>
                </a:solidFill>
              </a:rPr>
              <a:t>WATCHING</a:t>
            </a:r>
          </a:p>
        </p:txBody>
      </p:sp>
      <p:sp>
        <p:nvSpPr>
          <p:cNvPr id="15" name="等腰三角形 14"/>
          <p:cNvSpPr/>
          <p:nvPr/>
        </p:nvSpPr>
        <p:spPr>
          <a:xfrm flipV="1">
            <a:off x="11176820" y="-62"/>
            <a:ext cx="1015660" cy="653564"/>
          </a:xfrm>
          <a:prstGeom prst="triangle">
            <a:avLst/>
          </a:prstGeom>
          <a:solidFill>
            <a:srgbClr val="CDBE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SimSun-ExtB" panose="02010609060101010101" pitchFamily="49" charset="-122"/>
              <a:ea typeface="SimSun-ExtB" panose="02010609060101010101" pitchFamily="49" charset="-122"/>
              <a:sym typeface="字魂58号-创中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直角三角形 1"/>
          <p:cNvSpPr/>
          <p:nvPr/>
        </p:nvSpPr>
        <p:spPr>
          <a:xfrm rot="7669421" flipV="1">
            <a:off x="-2913889" y="1427018"/>
            <a:ext cx="5406735" cy="3664518"/>
          </a:xfrm>
          <a:prstGeom prst="rtTriangle">
            <a:avLst/>
          </a:prstGeom>
          <a:solidFill>
            <a:srgbClr val="E3CAB4"/>
          </a:solidFill>
          <a:ln>
            <a:noFill/>
          </a:ln>
          <a:effectLst>
            <a:outerShdw blurRad="1016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j-ea"/>
              <a:ea typeface="+mj-ea"/>
              <a:cs typeface="+mn-lt"/>
            </a:endParaRPr>
          </a:p>
        </p:txBody>
      </p:sp>
      <p:sp>
        <p:nvSpPr>
          <p:cNvPr id="6" name="文本框 5"/>
          <p:cNvSpPr txBox="1"/>
          <p:nvPr/>
        </p:nvSpPr>
        <p:spPr>
          <a:xfrm>
            <a:off x="471167" y="2054088"/>
            <a:ext cx="1569660" cy="923330"/>
          </a:xfrm>
          <a:prstGeom prst="rect">
            <a:avLst/>
          </a:prstGeom>
          <a:noFill/>
        </p:spPr>
        <p:txBody>
          <a:bodyPr wrap="none" rtlCol="0">
            <a:spAutoFit/>
          </a:bodyPr>
          <a:lstStyle/>
          <a:p>
            <a:r>
              <a:rPr kumimoji="1" lang="zh-CN" altLang="en-US" sz="5400" dirty="0">
                <a:solidFill>
                  <a:srgbClr val="7E7182"/>
                </a:solidFill>
                <a:latin typeface="+mj-ea"/>
                <a:ea typeface="+mj-ea"/>
              </a:rPr>
              <a:t>目錄</a:t>
            </a:r>
          </a:p>
        </p:txBody>
      </p:sp>
      <p:sp>
        <p:nvSpPr>
          <p:cNvPr id="7" name="文本框 6"/>
          <p:cNvSpPr txBox="1"/>
          <p:nvPr/>
        </p:nvSpPr>
        <p:spPr>
          <a:xfrm>
            <a:off x="181074" y="2871461"/>
            <a:ext cx="1877437" cy="461665"/>
          </a:xfrm>
          <a:prstGeom prst="rect">
            <a:avLst/>
          </a:prstGeom>
          <a:noFill/>
        </p:spPr>
        <p:txBody>
          <a:bodyPr wrap="none" rtlCol="0">
            <a:spAutoFit/>
          </a:bodyPr>
          <a:lstStyle/>
          <a:p>
            <a:r>
              <a:rPr kumimoji="1" lang="en-US" altLang="zh-CN" sz="2400" dirty="0">
                <a:solidFill>
                  <a:srgbClr val="7E7182"/>
                </a:solidFill>
                <a:latin typeface="+mj-ea"/>
                <a:ea typeface="+mj-ea"/>
                <a:cs typeface="+mn-lt"/>
              </a:rPr>
              <a:t>CONTENTS</a:t>
            </a:r>
          </a:p>
        </p:txBody>
      </p:sp>
      <p:sp>
        <p:nvSpPr>
          <p:cNvPr id="8" name="椭圆 7"/>
          <p:cNvSpPr/>
          <p:nvPr/>
        </p:nvSpPr>
        <p:spPr>
          <a:xfrm>
            <a:off x="4747030" y="1148259"/>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accent1">
                    <a:lumMod val="50000"/>
                  </a:schemeClr>
                </a:solidFill>
                <a:latin typeface="+mj-ea"/>
                <a:ea typeface="+mj-ea"/>
                <a:cs typeface="+mn-lt"/>
              </a:rPr>
              <a:t>1</a:t>
            </a:r>
          </a:p>
        </p:txBody>
      </p:sp>
      <p:sp>
        <p:nvSpPr>
          <p:cNvPr id="9" name="椭圆 8"/>
          <p:cNvSpPr/>
          <p:nvPr/>
        </p:nvSpPr>
        <p:spPr>
          <a:xfrm>
            <a:off x="4747030" y="2361870"/>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accent1">
                    <a:lumMod val="50000"/>
                  </a:schemeClr>
                </a:solidFill>
                <a:latin typeface="+mj-ea"/>
                <a:ea typeface="+mj-ea"/>
                <a:cs typeface="+mn-lt"/>
              </a:rPr>
              <a:t>2</a:t>
            </a:r>
          </a:p>
        </p:txBody>
      </p:sp>
      <p:sp>
        <p:nvSpPr>
          <p:cNvPr id="10" name="椭圆 9"/>
          <p:cNvSpPr/>
          <p:nvPr/>
        </p:nvSpPr>
        <p:spPr>
          <a:xfrm>
            <a:off x="4747030" y="3575481"/>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accent1">
                    <a:lumMod val="50000"/>
                  </a:schemeClr>
                </a:solidFill>
                <a:latin typeface="+mj-ea"/>
                <a:ea typeface="+mj-ea"/>
                <a:cs typeface="+mn-lt"/>
              </a:rPr>
              <a:t>3</a:t>
            </a:r>
          </a:p>
        </p:txBody>
      </p:sp>
      <p:sp>
        <p:nvSpPr>
          <p:cNvPr id="11" name="椭圆 10"/>
          <p:cNvSpPr/>
          <p:nvPr/>
        </p:nvSpPr>
        <p:spPr>
          <a:xfrm>
            <a:off x="4747030" y="4789092"/>
            <a:ext cx="565954" cy="565954"/>
          </a:xfrm>
          <a:prstGeom prst="ellips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000" dirty="0">
                <a:solidFill>
                  <a:schemeClr val="accent1">
                    <a:lumMod val="50000"/>
                  </a:schemeClr>
                </a:solidFill>
                <a:latin typeface="+mj-ea"/>
                <a:ea typeface="+mj-ea"/>
                <a:cs typeface="+mn-lt"/>
              </a:rPr>
              <a:t>4</a:t>
            </a:r>
          </a:p>
        </p:txBody>
      </p:sp>
      <p:sp>
        <p:nvSpPr>
          <p:cNvPr id="12" name="文本框 11"/>
          <p:cNvSpPr txBox="1"/>
          <p:nvPr/>
        </p:nvSpPr>
        <p:spPr>
          <a:xfrm>
            <a:off x="5579198" y="1148259"/>
            <a:ext cx="1620957" cy="523220"/>
          </a:xfrm>
          <a:prstGeom prst="rect">
            <a:avLst/>
          </a:prstGeom>
          <a:noFill/>
        </p:spPr>
        <p:txBody>
          <a:bodyPr wrap="none" rtlCol="0">
            <a:spAutoFit/>
          </a:bodyPr>
          <a:lstStyle/>
          <a:p>
            <a:r>
              <a:rPr kumimoji="1" lang="zh-CN" altLang="en-US" sz="2800" dirty="0">
                <a:solidFill>
                  <a:srgbClr val="7E7182"/>
                </a:solidFill>
                <a:latin typeface="+mj-ea"/>
                <a:ea typeface="+mj-ea"/>
              </a:rPr>
              <a:t>專題發想</a:t>
            </a:r>
            <a:endParaRPr kumimoji="1" lang="en-US" altLang="zh-CN" sz="2800" dirty="0">
              <a:solidFill>
                <a:srgbClr val="7E7182"/>
              </a:solidFill>
              <a:latin typeface="+mj-ea"/>
              <a:ea typeface="+mj-ea"/>
            </a:endParaRPr>
          </a:p>
        </p:txBody>
      </p:sp>
      <p:sp>
        <p:nvSpPr>
          <p:cNvPr id="13" name="文本框 12"/>
          <p:cNvSpPr txBox="1"/>
          <p:nvPr/>
        </p:nvSpPr>
        <p:spPr>
          <a:xfrm>
            <a:off x="5579197" y="2348241"/>
            <a:ext cx="1980029" cy="523220"/>
          </a:xfrm>
          <a:prstGeom prst="rect">
            <a:avLst/>
          </a:prstGeom>
          <a:noFill/>
        </p:spPr>
        <p:txBody>
          <a:bodyPr wrap="none" rtlCol="0">
            <a:spAutoFit/>
          </a:bodyPr>
          <a:lstStyle/>
          <a:p>
            <a:r>
              <a:rPr kumimoji="1" lang="zh-CN" altLang="en-US" sz="2800" dirty="0">
                <a:solidFill>
                  <a:srgbClr val="7E7182"/>
                </a:solidFill>
                <a:latin typeface="+mj-ea"/>
                <a:ea typeface="+mj-ea"/>
              </a:rPr>
              <a:t>變數與內容</a:t>
            </a:r>
          </a:p>
        </p:txBody>
      </p:sp>
      <p:sp>
        <p:nvSpPr>
          <p:cNvPr id="14" name="文本框 13"/>
          <p:cNvSpPr txBox="1"/>
          <p:nvPr/>
        </p:nvSpPr>
        <p:spPr>
          <a:xfrm>
            <a:off x="5579196" y="3575481"/>
            <a:ext cx="1888659" cy="523220"/>
          </a:xfrm>
          <a:prstGeom prst="rect">
            <a:avLst/>
          </a:prstGeom>
          <a:noFill/>
        </p:spPr>
        <p:txBody>
          <a:bodyPr wrap="none" rtlCol="0">
            <a:spAutoFit/>
          </a:bodyPr>
          <a:lstStyle/>
          <a:p>
            <a:r>
              <a:rPr kumimoji="1" lang="en-US" altLang="zh-CN" sz="2800" dirty="0">
                <a:solidFill>
                  <a:srgbClr val="7E7182"/>
                </a:solidFill>
                <a:latin typeface="+mj-ea"/>
                <a:ea typeface="+mj-ea"/>
              </a:rPr>
              <a:t>Code Demo</a:t>
            </a:r>
            <a:endParaRPr kumimoji="1" lang="zh-CN" altLang="en-US" sz="2800" dirty="0">
              <a:solidFill>
                <a:srgbClr val="7E7182"/>
              </a:solidFill>
              <a:latin typeface="+mj-ea"/>
              <a:ea typeface="+mj-ea"/>
            </a:endParaRPr>
          </a:p>
        </p:txBody>
      </p:sp>
      <p:sp>
        <p:nvSpPr>
          <p:cNvPr id="15" name="文本框 14"/>
          <p:cNvSpPr txBox="1"/>
          <p:nvPr/>
        </p:nvSpPr>
        <p:spPr>
          <a:xfrm>
            <a:off x="5579195" y="4775463"/>
            <a:ext cx="1620957" cy="523220"/>
          </a:xfrm>
          <a:prstGeom prst="rect">
            <a:avLst/>
          </a:prstGeom>
          <a:noFill/>
        </p:spPr>
        <p:txBody>
          <a:bodyPr wrap="none" rtlCol="0">
            <a:spAutoFit/>
          </a:bodyPr>
          <a:lstStyle/>
          <a:p>
            <a:r>
              <a:rPr kumimoji="1" lang="zh-CN" altLang="en-US" sz="2800" dirty="0">
                <a:solidFill>
                  <a:srgbClr val="7E7182"/>
                </a:solidFill>
                <a:latin typeface="+mj-ea"/>
                <a:ea typeface="+mj-ea"/>
              </a:rPr>
              <a:t>優化目標</a:t>
            </a:r>
          </a:p>
        </p:txBody>
      </p:sp>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986799" y="1444858"/>
            <a:ext cx="6166851" cy="3968283"/>
          </a:xfrm>
          <a:prstGeom prst="triangl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ea typeface="SimSun-ExtB" panose="02010609060101010101" pitchFamily="49" charset="-122"/>
              <a:cs typeface="+mn-lt"/>
              <a:sym typeface="字魂58号-创中黑" panose="00000500000000000000" pitchFamily="2" charset="-122"/>
            </a:endParaRPr>
          </a:p>
        </p:txBody>
      </p:sp>
      <p:cxnSp>
        <p:nvCxnSpPr>
          <p:cNvPr id="14" name="直接连接符 13"/>
          <p:cNvCxnSpPr/>
          <p:nvPr/>
        </p:nvCxnSpPr>
        <p:spPr>
          <a:xfrm flipH="1">
            <a:off x="9535887" y="-1743"/>
            <a:ext cx="2656115" cy="2202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等腰三角形 14"/>
          <p:cNvSpPr/>
          <p:nvPr/>
        </p:nvSpPr>
        <p:spPr>
          <a:xfrm rot="16200000" flipV="1">
            <a:off x="3899720" y="2151953"/>
            <a:ext cx="1015660" cy="653564"/>
          </a:xfrm>
          <a:prstGeom prst="triangl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ea typeface="SimSun-ExtB" panose="02010609060101010101" pitchFamily="49" charset="-122"/>
              <a:cs typeface="+mn-lt"/>
              <a:sym typeface="字魂58号-创中黑" panose="00000500000000000000" pitchFamily="2" charset="-122"/>
            </a:endParaRPr>
          </a:p>
        </p:txBody>
      </p:sp>
      <p:cxnSp>
        <p:nvCxnSpPr>
          <p:cNvPr id="16" name="直接连接符 15"/>
          <p:cNvCxnSpPr/>
          <p:nvPr/>
        </p:nvCxnSpPr>
        <p:spPr>
          <a:xfrm flipH="1">
            <a:off x="3578217" y="4767072"/>
            <a:ext cx="1156115" cy="9588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840859" y="1970901"/>
            <a:ext cx="3220753" cy="1015663"/>
          </a:xfrm>
          <a:prstGeom prst="rect">
            <a:avLst/>
          </a:prstGeom>
          <a:noFill/>
        </p:spPr>
        <p:txBody>
          <a:bodyPr wrap="none" rtlCol="0">
            <a:spAutoFit/>
            <a:scene3d>
              <a:camera prst="orthographicFront"/>
              <a:lightRig rig="threePt" dir="t"/>
            </a:scene3d>
            <a:sp3d contourW="12700"/>
          </a:bodyPr>
          <a:lstStyle/>
          <a:p>
            <a:r>
              <a:rPr lang="en-US" altLang="zh-CN" sz="6000" dirty="0">
                <a:solidFill>
                  <a:schemeClr val="tx1">
                    <a:lumMod val="75000"/>
                    <a:lumOff val="25000"/>
                  </a:schemeClr>
                </a:solidFill>
                <a:ea typeface="SimSun-ExtB" panose="02010609060101010101" pitchFamily="49" charset="-122"/>
                <a:cs typeface="+mn-lt"/>
                <a:sym typeface="字魂58号-创中黑" panose="00000500000000000000" pitchFamily="2" charset="-122"/>
              </a:rPr>
              <a:t>PART 01</a:t>
            </a:r>
          </a:p>
        </p:txBody>
      </p:sp>
      <p:sp>
        <p:nvSpPr>
          <p:cNvPr id="18" name="文本框 17"/>
          <p:cNvSpPr txBox="1"/>
          <p:nvPr/>
        </p:nvSpPr>
        <p:spPr>
          <a:xfrm>
            <a:off x="4840859" y="3038719"/>
            <a:ext cx="2236510" cy="707886"/>
          </a:xfrm>
          <a:prstGeom prst="rect">
            <a:avLst/>
          </a:prstGeom>
          <a:noFill/>
        </p:spPr>
        <p:txBody>
          <a:bodyPr wrap="none" rtlCol="0">
            <a:spAutoFit/>
            <a:scene3d>
              <a:camera prst="orthographicFront"/>
              <a:lightRig rig="threePt" dir="t"/>
            </a:scene3d>
            <a:sp3d contourW="12700"/>
          </a:bodyPr>
          <a:lstStyle/>
          <a:p>
            <a:r>
              <a:rPr lang="zh-CN" altLang="en-US" sz="4000" dirty="0">
                <a:solidFill>
                  <a:schemeClr val="tx1">
                    <a:lumMod val="75000"/>
                    <a:lumOff val="25000"/>
                  </a:schemeClr>
                </a:solidFill>
                <a:ea typeface="SimSun-ExtB" panose="02010609060101010101" pitchFamily="49" charset="-122"/>
                <a:sym typeface="字魂58号-创中黑" panose="00000500000000000000" pitchFamily="2" charset="-122"/>
              </a:rPr>
              <a:t>專題發想</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dirty="0">
              <a:ea typeface="SimSun-ExtB" panose="02010609060101010101" pitchFamily="49" charset="-122"/>
              <a:cs typeface="+mn-lt"/>
              <a:sym typeface="字魂58号-创中黑" panose="00000500000000000000" pitchFamily="2" charset="-122"/>
            </a:endParaRPr>
          </a:p>
        </p:txBody>
      </p:sp>
      <p:cxnSp>
        <p:nvCxnSpPr>
          <p:cNvPr id="21" name="直接连接符 20"/>
          <p:cNvCxnSpPr/>
          <p:nvPr/>
        </p:nvCxnSpPr>
        <p:spPr>
          <a:xfrm flipH="1">
            <a:off x="9727812" y="6378595"/>
            <a:ext cx="578056" cy="4794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182931" y="345292"/>
            <a:ext cx="1826141" cy="584775"/>
          </a:xfrm>
          <a:prstGeom prst="rect">
            <a:avLst/>
          </a:prstGeom>
          <a:noFill/>
        </p:spPr>
        <p:txBody>
          <a:bodyPr wrap="none" rtlCol="0">
            <a:spAutoFit/>
            <a:scene3d>
              <a:camera prst="orthographicFront"/>
              <a:lightRig rig="threePt" dir="t"/>
            </a:scene3d>
            <a:sp3d contourW="12700"/>
          </a:bodyPr>
          <a:lstStyle/>
          <a:p>
            <a:pPr algn="ctr"/>
            <a:r>
              <a:rPr lang="zh-CN" altLang="en-US" sz="3200" dirty="0">
                <a:ea typeface="SimSun-ExtB" panose="02010609060101010101" pitchFamily="49" charset="-122"/>
                <a:sym typeface="字魂58号-创中黑" panose="00000500000000000000" pitchFamily="2" charset="-122"/>
              </a:rPr>
              <a:t>專題發想</a:t>
            </a:r>
          </a:p>
        </p:txBody>
      </p:sp>
      <p:sp>
        <p:nvSpPr>
          <p:cNvPr id="5" name="矩形 4">
            <a:extLst>
              <a:ext uri="{FF2B5EF4-FFF2-40B4-BE49-F238E27FC236}">
                <a16:creationId xmlns:a16="http://schemas.microsoft.com/office/drawing/2014/main" id="{7AEA415C-9F0A-814E-A5E5-42F6D13C8965}"/>
              </a:ext>
            </a:extLst>
          </p:cNvPr>
          <p:cNvSpPr/>
          <p:nvPr/>
        </p:nvSpPr>
        <p:spPr>
          <a:xfrm>
            <a:off x="1263316" y="1323474"/>
            <a:ext cx="4042610" cy="297180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4" name="文字方塊 3">
            <a:extLst>
              <a:ext uri="{FF2B5EF4-FFF2-40B4-BE49-F238E27FC236}">
                <a16:creationId xmlns:a16="http://schemas.microsoft.com/office/drawing/2014/main" id="{94C10208-98AA-C044-8DA8-596DCA96C8F6}"/>
              </a:ext>
            </a:extLst>
          </p:cNvPr>
          <p:cNvSpPr txBox="1"/>
          <p:nvPr/>
        </p:nvSpPr>
        <p:spPr>
          <a:xfrm>
            <a:off x="946003" y="4807951"/>
            <a:ext cx="9713976" cy="1015663"/>
          </a:xfrm>
          <a:prstGeom prst="rect">
            <a:avLst/>
          </a:prstGeom>
          <a:noFill/>
        </p:spPr>
        <p:txBody>
          <a:bodyPr wrap="square" rtlCol="0">
            <a:spAutoFit/>
          </a:bodyPr>
          <a:lstStyle/>
          <a:p>
            <a:r>
              <a:rPr lang="zh-TW" altLang="en-US" sz="2000" dirty="0"/>
              <a:t>全球車廠力拼電動化也加速電動車市售的步伐，相較國外台灣電動車市場起步稍晚，因為充電設備不完善的緣故，許多消費者不敢貿然換車。</a:t>
            </a:r>
            <a:endParaRPr lang="en-US" altLang="zh-TW" sz="2000" dirty="0"/>
          </a:p>
          <a:p>
            <a:r>
              <a:rPr kumimoji="1" lang="zh-TW" altLang="en-US" sz="2000" dirty="0"/>
              <a:t>因此我們認為充電站的分佈不論是對於電動車使用者或是經營者都是非常重要的資訊。</a:t>
            </a:r>
          </a:p>
        </p:txBody>
      </p:sp>
      <p:pic>
        <p:nvPicPr>
          <p:cNvPr id="3" name="圖片 2">
            <a:extLst>
              <a:ext uri="{FF2B5EF4-FFF2-40B4-BE49-F238E27FC236}">
                <a16:creationId xmlns:a16="http://schemas.microsoft.com/office/drawing/2014/main" id="{A01CAAD4-0307-4A43-876D-D69A65DE0903}"/>
              </a:ext>
            </a:extLst>
          </p:cNvPr>
          <p:cNvPicPr>
            <a:picLocks noChangeAspect="1"/>
          </p:cNvPicPr>
          <p:nvPr/>
        </p:nvPicPr>
        <p:blipFill>
          <a:blip r:embed="rId3"/>
          <a:stretch>
            <a:fillRect/>
          </a:stretch>
        </p:blipFill>
        <p:spPr>
          <a:xfrm>
            <a:off x="946003" y="1147678"/>
            <a:ext cx="4027926" cy="2846805"/>
          </a:xfrm>
          <a:prstGeom prst="rect">
            <a:avLst/>
          </a:prstGeom>
        </p:spPr>
      </p:pic>
      <p:sp>
        <p:nvSpPr>
          <p:cNvPr id="78" name="矩形 77">
            <a:extLst>
              <a:ext uri="{FF2B5EF4-FFF2-40B4-BE49-F238E27FC236}">
                <a16:creationId xmlns:a16="http://schemas.microsoft.com/office/drawing/2014/main" id="{FA271139-F31E-9842-A33A-894628E81E64}"/>
              </a:ext>
            </a:extLst>
          </p:cNvPr>
          <p:cNvSpPr/>
          <p:nvPr/>
        </p:nvSpPr>
        <p:spPr>
          <a:xfrm>
            <a:off x="6263147" y="1621923"/>
            <a:ext cx="4757779" cy="267100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pic>
        <p:nvPicPr>
          <p:cNvPr id="7" name="圖片 6" descr="一張含有 室外, 控制台 的圖片&#10;&#10;自動產生的描述">
            <a:extLst>
              <a:ext uri="{FF2B5EF4-FFF2-40B4-BE49-F238E27FC236}">
                <a16:creationId xmlns:a16="http://schemas.microsoft.com/office/drawing/2014/main" id="{143ADF07-59FA-5B45-A7AC-36EC5DDD9D6B}"/>
              </a:ext>
            </a:extLst>
          </p:cNvPr>
          <p:cNvPicPr>
            <a:picLocks noChangeAspect="1"/>
          </p:cNvPicPr>
          <p:nvPr/>
        </p:nvPicPr>
        <p:blipFill>
          <a:blip r:embed="rId4"/>
          <a:stretch>
            <a:fillRect/>
          </a:stretch>
        </p:blipFill>
        <p:spPr>
          <a:xfrm>
            <a:off x="6096000" y="1364247"/>
            <a:ext cx="4665537" cy="263023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1099284" y="1444859"/>
            <a:ext cx="6166851" cy="3968283"/>
          </a:xfrm>
          <a:prstGeom prst="triangl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SimSun-ExtB" panose="02010609060101010101" pitchFamily="49" charset="-122"/>
              <a:ea typeface="SimSun-ExtB" panose="02010609060101010101" pitchFamily="49" charset="-122"/>
              <a:sym typeface="字魂58号-创中黑" panose="00000500000000000000" pitchFamily="2" charset="-122"/>
            </a:endParaRPr>
          </a:p>
        </p:txBody>
      </p:sp>
      <p:cxnSp>
        <p:nvCxnSpPr>
          <p:cNvPr id="14" name="直接连接符 13"/>
          <p:cNvCxnSpPr/>
          <p:nvPr/>
        </p:nvCxnSpPr>
        <p:spPr>
          <a:xfrm flipH="1">
            <a:off x="9535887" y="-1743"/>
            <a:ext cx="2656115" cy="2202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等腰三角形 14"/>
          <p:cNvSpPr/>
          <p:nvPr/>
        </p:nvSpPr>
        <p:spPr>
          <a:xfrm rot="16200000" flipV="1">
            <a:off x="3899720" y="2151953"/>
            <a:ext cx="1015660" cy="653564"/>
          </a:xfrm>
          <a:prstGeom prst="triangl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SimSun-ExtB" panose="02010609060101010101" pitchFamily="49" charset="-122"/>
              <a:ea typeface="SimSun-ExtB" panose="02010609060101010101" pitchFamily="49" charset="-122"/>
              <a:sym typeface="字魂58号-创中黑" panose="00000500000000000000" pitchFamily="2" charset="-122"/>
            </a:endParaRPr>
          </a:p>
        </p:txBody>
      </p:sp>
      <p:cxnSp>
        <p:nvCxnSpPr>
          <p:cNvPr id="16" name="直接连接符 15"/>
          <p:cNvCxnSpPr/>
          <p:nvPr/>
        </p:nvCxnSpPr>
        <p:spPr>
          <a:xfrm flipH="1">
            <a:off x="3578217" y="4767072"/>
            <a:ext cx="1156115" cy="9588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840859" y="1970901"/>
            <a:ext cx="3220753" cy="1015663"/>
          </a:xfrm>
          <a:prstGeom prst="rect">
            <a:avLst/>
          </a:prstGeom>
          <a:noFill/>
        </p:spPr>
        <p:txBody>
          <a:bodyPr wrap="none" rtlCol="0">
            <a:spAutoFit/>
            <a:scene3d>
              <a:camera prst="orthographicFront"/>
              <a:lightRig rig="threePt" dir="t"/>
            </a:scene3d>
            <a:sp3d contourW="12700"/>
          </a:bodyPr>
          <a:lstStyle/>
          <a:p>
            <a:r>
              <a:rPr lang="en-US" altLang="zh-CN" sz="6000" dirty="0">
                <a:solidFill>
                  <a:schemeClr val="tx1">
                    <a:lumMod val="75000"/>
                    <a:lumOff val="25000"/>
                  </a:schemeClr>
                </a:solidFill>
                <a:ea typeface="SimSun-ExtB" panose="02010609060101010101" pitchFamily="49" charset="-122"/>
                <a:sym typeface="字魂58号-创中黑" panose="00000500000000000000" pitchFamily="2" charset="-122"/>
              </a:rPr>
              <a:t>PART 02</a:t>
            </a:r>
            <a:endParaRPr lang="zh-CN" altLang="en-US" sz="6000" dirty="0">
              <a:solidFill>
                <a:schemeClr val="tx1">
                  <a:lumMod val="75000"/>
                  <a:lumOff val="25000"/>
                </a:schemeClr>
              </a:solidFill>
              <a:ea typeface="SimSun-ExtB" panose="02010609060101010101" pitchFamily="49" charset="-122"/>
              <a:sym typeface="字魂58号-创中黑" panose="00000500000000000000" pitchFamily="2" charset="-122"/>
            </a:endParaRPr>
          </a:p>
        </p:txBody>
      </p:sp>
      <p:sp>
        <p:nvSpPr>
          <p:cNvPr id="18" name="文本框 17"/>
          <p:cNvSpPr txBox="1"/>
          <p:nvPr/>
        </p:nvSpPr>
        <p:spPr>
          <a:xfrm>
            <a:off x="4840859" y="3038719"/>
            <a:ext cx="3775393" cy="707886"/>
          </a:xfrm>
          <a:prstGeom prst="rect">
            <a:avLst/>
          </a:prstGeom>
          <a:noFill/>
        </p:spPr>
        <p:txBody>
          <a:bodyPr wrap="none" rtlCol="0">
            <a:spAutoFit/>
            <a:scene3d>
              <a:camera prst="orthographicFront"/>
              <a:lightRig rig="threePt" dir="t"/>
            </a:scene3d>
            <a:sp3d contourW="12700"/>
          </a:bodyPr>
          <a:lstStyle/>
          <a:p>
            <a:r>
              <a:rPr lang="zh-CN" altLang="en-US" sz="4000" dirty="0">
                <a:solidFill>
                  <a:schemeClr val="tx1">
                    <a:lumMod val="75000"/>
                    <a:lumOff val="25000"/>
                  </a:schemeClr>
                </a:solidFill>
                <a:ea typeface="SimSun-ExtB" panose="02010609060101010101" pitchFamily="49" charset="-122"/>
                <a:sym typeface="字魂58号-创中黑" panose="00000500000000000000" pitchFamily="2" charset="-122"/>
              </a:rPr>
              <a:t>變數與內容解釋</a:t>
            </a: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dirty="0">
              <a:latin typeface="SimSun-ExtB" panose="02010609060101010101" pitchFamily="49" charset="-122"/>
              <a:ea typeface="SimSun-ExtB" panose="02010609060101010101" pitchFamily="49" charset="-122"/>
              <a:sym typeface="字魂58号-创中黑" panose="00000500000000000000" pitchFamily="2" charset="-122"/>
            </a:endParaRPr>
          </a:p>
        </p:txBody>
      </p:sp>
      <p:cxnSp>
        <p:nvCxnSpPr>
          <p:cNvPr id="21" name="直接连接符 20"/>
          <p:cNvCxnSpPr/>
          <p:nvPr/>
        </p:nvCxnSpPr>
        <p:spPr>
          <a:xfrm flipH="1">
            <a:off x="9727812" y="6378595"/>
            <a:ext cx="578056" cy="4794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reeform 5"/>
          <p:cNvSpPr/>
          <p:nvPr/>
        </p:nvSpPr>
        <p:spPr bwMode="auto">
          <a:xfrm>
            <a:off x="6273011" y="1753244"/>
            <a:ext cx="4472877" cy="994775"/>
          </a:xfrm>
          <a:custGeom>
            <a:avLst/>
            <a:gdLst>
              <a:gd name="T0" fmla="*/ 433 w 2183"/>
              <a:gd name="T1" fmla="*/ 0 h 483"/>
              <a:gd name="T2" fmla="*/ 1942 w 2183"/>
              <a:gd name="T3" fmla="*/ 0 h 483"/>
              <a:gd name="T4" fmla="*/ 2183 w 2183"/>
              <a:gd name="T5" fmla="*/ 241 h 483"/>
              <a:gd name="T6" fmla="*/ 1942 w 2183"/>
              <a:gd name="T7" fmla="*/ 483 h 483"/>
              <a:gd name="T8" fmla="*/ 433 w 2183"/>
              <a:gd name="T9" fmla="*/ 483 h 483"/>
              <a:gd name="T10" fmla="*/ 0 w 2183"/>
              <a:gd name="T11" fmla="*/ 320 h 483"/>
              <a:gd name="T12" fmla="*/ 433 w 2183"/>
              <a:gd name="T13" fmla="*/ 0 h 483"/>
            </a:gdLst>
            <a:ahLst/>
            <a:cxnLst>
              <a:cxn ang="0">
                <a:pos x="T0" y="T1"/>
              </a:cxn>
              <a:cxn ang="0">
                <a:pos x="T2" y="T3"/>
              </a:cxn>
              <a:cxn ang="0">
                <a:pos x="T4" y="T5"/>
              </a:cxn>
              <a:cxn ang="0">
                <a:pos x="T6" y="T7"/>
              </a:cxn>
              <a:cxn ang="0">
                <a:pos x="T8" y="T9"/>
              </a:cxn>
              <a:cxn ang="0">
                <a:pos x="T10" y="T11"/>
              </a:cxn>
              <a:cxn ang="0">
                <a:pos x="T12" y="T13"/>
              </a:cxn>
            </a:cxnLst>
            <a:rect l="0" t="0" r="r" b="b"/>
            <a:pathLst>
              <a:path w="2183" h="483">
                <a:moveTo>
                  <a:pt x="433" y="0"/>
                </a:moveTo>
                <a:cubicBezTo>
                  <a:pt x="1942" y="0"/>
                  <a:pt x="1942" y="0"/>
                  <a:pt x="1942" y="0"/>
                </a:cubicBezTo>
                <a:cubicBezTo>
                  <a:pt x="2075" y="0"/>
                  <a:pt x="2183" y="108"/>
                  <a:pt x="2183" y="241"/>
                </a:cubicBezTo>
                <a:cubicBezTo>
                  <a:pt x="2183" y="375"/>
                  <a:pt x="2075" y="483"/>
                  <a:pt x="1942" y="483"/>
                </a:cubicBezTo>
                <a:cubicBezTo>
                  <a:pt x="433" y="483"/>
                  <a:pt x="433" y="483"/>
                  <a:pt x="433" y="483"/>
                </a:cubicBezTo>
                <a:cubicBezTo>
                  <a:pt x="272" y="483"/>
                  <a:pt x="205" y="265"/>
                  <a:pt x="0" y="320"/>
                </a:cubicBezTo>
                <a:cubicBezTo>
                  <a:pt x="81" y="239"/>
                  <a:pt x="256" y="0"/>
                  <a:pt x="433" y="0"/>
                </a:cubicBezTo>
                <a:close/>
              </a:path>
            </a:pathLst>
          </a:custGeom>
          <a:solidFill>
            <a:srgbClr val="E3CAB4"/>
          </a:solidFill>
          <a:ln>
            <a:noFill/>
          </a:ln>
        </p:spPr>
        <p:txBody>
          <a:bodyPr vert="horz" wrap="square" lIns="91440" tIns="45720" rIns="91440" bIns="45720" numCol="1" anchor="ctr" anchorCtr="0" compatLnSpc="1"/>
          <a:lstStyle/>
          <a:p>
            <a:pPr algn="ctr"/>
            <a:r>
              <a:rPr lang="en-US" sz="2400" b="1" dirty="0" err="1">
                <a:solidFill>
                  <a:schemeClr val="bg1"/>
                </a:solidFill>
                <a:latin typeface="SimSun-ExtB" panose="02010609060101010101" pitchFamily="49" charset="-122"/>
                <a:ea typeface="SimSun-ExtB" panose="02010609060101010101" pitchFamily="49" charset="-122"/>
                <a:sym typeface="字魂58号-创中黑" panose="00000500000000000000" pitchFamily="2" charset="-122"/>
              </a:rPr>
              <a:t>站數：站點的充電樁數量</a:t>
            </a:r>
            <a:endParaRPr lang="en-US" sz="2400" b="1" dirty="0">
              <a:solidFill>
                <a:schemeClr val="bg1"/>
              </a:solidFill>
              <a:latin typeface="SimSun-ExtB" panose="02010609060101010101" pitchFamily="49" charset="-122"/>
              <a:ea typeface="SimSun-ExtB" panose="02010609060101010101" pitchFamily="49" charset="-122"/>
              <a:sym typeface="字魂58号-创中黑" panose="00000500000000000000" pitchFamily="2" charset="-122"/>
            </a:endParaRPr>
          </a:p>
        </p:txBody>
      </p:sp>
      <p:grpSp>
        <p:nvGrpSpPr>
          <p:cNvPr id="44" name="Group 27"/>
          <p:cNvGrpSpPr/>
          <p:nvPr/>
        </p:nvGrpSpPr>
        <p:grpSpPr>
          <a:xfrm>
            <a:off x="4964667" y="1923845"/>
            <a:ext cx="1589476" cy="1077672"/>
            <a:chOff x="5155735" y="2183152"/>
            <a:chExt cx="1589476" cy="1077672"/>
          </a:xfrm>
        </p:grpSpPr>
        <p:sp>
          <p:nvSpPr>
            <p:cNvPr id="45" name="Freeform 6"/>
            <p:cNvSpPr/>
            <p:nvPr/>
          </p:nvSpPr>
          <p:spPr bwMode="auto">
            <a:xfrm>
              <a:off x="5155735" y="2183152"/>
              <a:ext cx="1589476" cy="1077672"/>
            </a:xfrm>
            <a:custGeom>
              <a:avLst/>
              <a:gdLst>
                <a:gd name="T0" fmla="*/ 443 w 776"/>
                <a:gd name="T1" fmla="*/ 421 h 523"/>
                <a:gd name="T2" fmla="*/ 444 w 776"/>
                <a:gd name="T3" fmla="*/ 420 h 523"/>
                <a:gd name="T4" fmla="*/ 776 w 776"/>
                <a:gd name="T5" fmla="*/ 64 h 523"/>
                <a:gd name="T6" fmla="*/ 335 w 776"/>
                <a:gd name="T7" fmla="*/ 24 h 523"/>
                <a:gd name="T8" fmla="*/ 90 w 776"/>
                <a:gd name="T9" fmla="*/ 92 h 523"/>
                <a:gd name="T10" fmla="*/ 103 w 776"/>
                <a:gd name="T11" fmla="*/ 433 h 523"/>
                <a:gd name="T12" fmla="*/ 443 w 776"/>
                <a:gd name="T13" fmla="*/ 421 h 523"/>
              </a:gdLst>
              <a:ahLst/>
              <a:cxnLst>
                <a:cxn ang="0">
                  <a:pos x="T0" y="T1"/>
                </a:cxn>
                <a:cxn ang="0">
                  <a:pos x="T2" y="T3"/>
                </a:cxn>
                <a:cxn ang="0">
                  <a:pos x="T4" y="T5"/>
                </a:cxn>
                <a:cxn ang="0">
                  <a:pos x="T6" y="T7"/>
                </a:cxn>
                <a:cxn ang="0">
                  <a:pos x="T8" y="T9"/>
                </a:cxn>
                <a:cxn ang="0">
                  <a:pos x="T10" y="T11"/>
                </a:cxn>
                <a:cxn ang="0">
                  <a:pos x="T12" y="T13"/>
                </a:cxn>
              </a:cxnLst>
              <a:rect l="0" t="0" r="r" b="b"/>
              <a:pathLst>
                <a:path w="776" h="523">
                  <a:moveTo>
                    <a:pt x="443" y="421"/>
                  </a:moveTo>
                  <a:cubicBezTo>
                    <a:pt x="444" y="420"/>
                    <a:pt x="444" y="420"/>
                    <a:pt x="444" y="420"/>
                  </a:cubicBezTo>
                  <a:cubicBezTo>
                    <a:pt x="776" y="64"/>
                    <a:pt x="776" y="64"/>
                    <a:pt x="776" y="64"/>
                  </a:cubicBezTo>
                  <a:cubicBezTo>
                    <a:pt x="648" y="201"/>
                    <a:pt x="488" y="70"/>
                    <a:pt x="335" y="24"/>
                  </a:cubicBezTo>
                  <a:cubicBezTo>
                    <a:pt x="250" y="0"/>
                    <a:pt x="155" y="23"/>
                    <a:pt x="90" y="92"/>
                  </a:cubicBezTo>
                  <a:cubicBezTo>
                    <a:pt x="0" y="189"/>
                    <a:pt x="5" y="342"/>
                    <a:pt x="103" y="433"/>
                  </a:cubicBezTo>
                  <a:cubicBezTo>
                    <a:pt x="200" y="523"/>
                    <a:pt x="353" y="518"/>
                    <a:pt x="443" y="421"/>
                  </a:cubicBezTo>
                  <a:close/>
                </a:path>
              </a:pathLst>
            </a:custGeom>
            <a:gradFill>
              <a:gsLst>
                <a:gs pos="0">
                  <a:schemeClr val="bg1">
                    <a:lumMod val="95000"/>
                  </a:schemeClr>
                </a:gs>
                <a:gs pos="100000">
                  <a:schemeClr val="bg2">
                    <a:lumMod val="95000"/>
                  </a:schemeClr>
                </a:gs>
              </a:gsLst>
              <a:lin ang="5400000" scaled="1"/>
            </a:gradFill>
            <a:ln>
              <a:noFill/>
            </a:ln>
          </p:spPr>
          <p:txBody>
            <a:bodyPr vert="horz" wrap="square" lIns="91440" tIns="45720" rIns="91440" bIns="45720" numCol="1" anchor="ctr" anchorCtr="0" compatLnSpc="1"/>
            <a:lstStyle/>
            <a:p>
              <a:pPr algn="ctr"/>
              <a:endParaRPr lang="en-US" sz="2400" b="1" dirty="0">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46" name="Freeform 7"/>
            <p:cNvSpPr/>
            <p:nvPr/>
          </p:nvSpPr>
          <p:spPr bwMode="auto">
            <a:xfrm>
              <a:off x="5226619" y="2234814"/>
              <a:ext cx="952724" cy="955127"/>
            </a:xfrm>
            <a:custGeom>
              <a:avLst/>
              <a:gdLst>
                <a:gd name="T0" fmla="*/ 386 w 465"/>
                <a:gd name="T1" fmla="*/ 375 h 464"/>
                <a:gd name="T2" fmla="*/ 376 w 465"/>
                <a:gd name="T3" fmla="*/ 78 h 464"/>
                <a:gd name="T4" fmla="*/ 79 w 465"/>
                <a:gd name="T5" fmla="*/ 89 h 464"/>
                <a:gd name="T6" fmla="*/ 90 w 465"/>
                <a:gd name="T7" fmla="*/ 386 h 464"/>
                <a:gd name="T8" fmla="*/ 386 w 465"/>
                <a:gd name="T9" fmla="*/ 375 h 464"/>
              </a:gdLst>
              <a:ahLst/>
              <a:cxnLst>
                <a:cxn ang="0">
                  <a:pos x="T0" y="T1"/>
                </a:cxn>
                <a:cxn ang="0">
                  <a:pos x="T2" y="T3"/>
                </a:cxn>
                <a:cxn ang="0">
                  <a:pos x="T4" y="T5"/>
                </a:cxn>
                <a:cxn ang="0">
                  <a:pos x="T6" y="T7"/>
                </a:cxn>
                <a:cxn ang="0">
                  <a:pos x="T8" y="T9"/>
                </a:cxn>
              </a:cxnLst>
              <a:rect l="0" t="0" r="r" b="b"/>
              <a:pathLst>
                <a:path w="465" h="464">
                  <a:moveTo>
                    <a:pt x="386" y="375"/>
                  </a:moveTo>
                  <a:cubicBezTo>
                    <a:pt x="465" y="291"/>
                    <a:pt x="460" y="157"/>
                    <a:pt x="376" y="78"/>
                  </a:cubicBezTo>
                  <a:cubicBezTo>
                    <a:pt x="291" y="0"/>
                    <a:pt x="158" y="4"/>
                    <a:pt x="79" y="89"/>
                  </a:cubicBezTo>
                  <a:cubicBezTo>
                    <a:pt x="0" y="173"/>
                    <a:pt x="5" y="307"/>
                    <a:pt x="90" y="386"/>
                  </a:cubicBezTo>
                  <a:cubicBezTo>
                    <a:pt x="174" y="464"/>
                    <a:pt x="308" y="460"/>
                    <a:pt x="386" y="375"/>
                  </a:cubicBezTo>
                  <a:close/>
                </a:path>
              </a:pathLst>
            </a:custGeom>
            <a:gradFill flip="none" rotWithShape="1">
              <a:gsLst>
                <a:gs pos="0">
                  <a:schemeClr val="bg1"/>
                </a:gs>
                <a:gs pos="100000">
                  <a:schemeClr val="bg1">
                    <a:lumMod val="85000"/>
                  </a:schemeClr>
                </a:gs>
              </a:gsLst>
              <a:path path="circle">
                <a:fillToRect t="100000" r="100000"/>
              </a:path>
              <a:tileRect l="-100000" b="-100000"/>
            </a:gradFill>
            <a:ln>
              <a:noFill/>
            </a:ln>
          </p:spPr>
          <p:txBody>
            <a:bodyPr vert="horz" wrap="square" lIns="91440" tIns="45720" rIns="91440" bIns="45720" numCol="1" anchor="ctr" anchorCtr="0" compatLnSpc="1"/>
            <a:lstStyle/>
            <a:p>
              <a:pPr algn="ctr"/>
              <a:r>
                <a:rPr lang="en-US" sz="2400" b="1" dirty="0">
                  <a:solidFill>
                    <a:srgbClr val="7E7182"/>
                  </a:solidFill>
                  <a:latin typeface="SimSun-ExtB" panose="02010609060101010101" pitchFamily="49" charset="-122"/>
                  <a:ea typeface="SimSun-ExtB" panose="02010609060101010101" pitchFamily="49" charset="-122"/>
                  <a:sym typeface="字魂58号-创中黑" panose="00000500000000000000" pitchFamily="2" charset="-122"/>
                </a:rPr>
                <a:t>01</a:t>
              </a:r>
            </a:p>
          </p:txBody>
        </p:sp>
      </p:grpSp>
      <p:sp>
        <p:nvSpPr>
          <p:cNvPr id="47" name="Freeform 5"/>
          <p:cNvSpPr/>
          <p:nvPr/>
        </p:nvSpPr>
        <p:spPr bwMode="auto">
          <a:xfrm flipH="1">
            <a:off x="993092" y="2718707"/>
            <a:ext cx="4472877" cy="994775"/>
          </a:xfrm>
          <a:custGeom>
            <a:avLst/>
            <a:gdLst>
              <a:gd name="T0" fmla="*/ 433 w 2183"/>
              <a:gd name="T1" fmla="*/ 0 h 483"/>
              <a:gd name="T2" fmla="*/ 1942 w 2183"/>
              <a:gd name="T3" fmla="*/ 0 h 483"/>
              <a:gd name="T4" fmla="*/ 2183 w 2183"/>
              <a:gd name="T5" fmla="*/ 241 h 483"/>
              <a:gd name="T6" fmla="*/ 1942 w 2183"/>
              <a:gd name="T7" fmla="*/ 483 h 483"/>
              <a:gd name="T8" fmla="*/ 433 w 2183"/>
              <a:gd name="T9" fmla="*/ 483 h 483"/>
              <a:gd name="T10" fmla="*/ 0 w 2183"/>
              <a:gd name="T11" fmla="*/ 320 h 483"/>
              <a:gd name="T12" fmla="*/ 433 w 2183"/>
              <a:gd name="T13" fmla="*/ 0 h 483"/>
            </a:gdLst>
            <a:ahLst/>
            <a:cxnLst>
              <a:cxn ang="0">
                <a:pos x="T0" y="T1"/>
              </a:cxn>
              <a:cxn ang="0">
                <a:pos x="T2" y="T3"/>
              </a:cxn>
              <a:cxn ang="0">
                <a:pos x="T4" y="T5"/>
              </a:cxn>
              <a:cxn ang="0">
                <a:pos x="T6" y="T7"/>
              </a:cxn>
              <a:cxn ang="0">
                <a:pos x="T8" y="T9"/>
              </a:cxn>
              <a:cxn ang="0">
                <a:pos x="T10" y="T11"/>
              </a:cxn>
              <a:cxn ang="0">
                <a:pos x="T12" y="T13"/>
              </a:cxn>
            </a:cxnLst>
            <a:rect l="0" t="0" r="r" b="b"/>
            <a:pathLst>
              <a:path w="2183" h="483">
                <a:moveTo>
                  <a:pt x="433" y="0"/>
                </a:moveTo>
                <a:cubicBezTo>
                  <a:pt x="1942" y="0"/>
                  <a:pt x="1942" y="0"/>
                  <a:pt x="1942" y="0"/>
                </a:cubicBezTo>
                <a:cubicBezTo>
                  <a:pt x="2075" y="0"/>
                  <a:pt x="2183" y="108"/>
                  <a:pt x="2183" y="241"/>
                </a:cubicBezTo>
                <a:cubicBezTo>
                  <a:pt x="2183" y="375"/>
                  <a:pt x="2075" y="483"/>
                  <a:pt x="1942" y="483"/>
                </a:cubicBezTo>
                <a:cubicBezTo>
                  <a:pt x="433" y="483"/>
                  <a:pt x="433" y="483"/>
                  <a:pt x="433" y="483"/>
                </a:cubicBezTo>
                <a:cubicBezTo>
                  <a:pt x="272" y="483"/>
                  <a:pt x="205" y="265"/>
                  <a:pt x="0" y="320"/>
                </a:cubicBezTo>
                <a:cubicBezTo>
                  <a:pt x="81" y="239"/>
                  <a:pt x="256" y="0"/>
                  <a:pt x="433" y="0"/>
                </a:cubicBezTo>
                <a:close/>
              </a:path>
            </a:pathLst>
          </a:custGeom>
          <a:solidFill>
            <a:srgbClr val="E3CAB4"/>
          </a:solidFill>
          <a:ln>
            <a:noFill/>
          </a:ln>
        </p:spPr>
        <p:txBody>
          <a:bodyPr vert="horz" wrap="square" lIns="91440" tIns="45720" rIns="91440" bIns="45720" numCol="1" anchor="ctr" anchorCtr="0" compatLnSpc="1"/>
          <a:lstStyle/>
          <a:p>
            <a:pPr algn="ctr"/>
            <a:r>
              <a:rPr lang="en-US" sz="2400" b="1" dirty="0" err="1">
                <a:solidFill>
                  <a:schemeClr val="bg1"/>
                </a:solidFill>
                <a:latin typeface="SimSun-ExtB" panose="02010609060101010101" pitchFamily="49" charset="-122"/>
                <a:ea typeface="SimSun-ExtB" panose="02010609060101010101" pitchFamily="49" charset="-122"/>
                <a:sym typeface="字魂58号-创中黑" panose="00000500000000000000" pitchFamily="2" charset="-122"/>
              </a:rPr>
              <a:t>主要變數：經度與緯度座標</a:t>
            </a:r>
            <a:endParaRPr lang="en-US" sz="2400" b="1" dirty="0">
              <a:solidFill>
                <a:schemeClr val="bg1"/>
              </a:solidFill>
              <a:latin typeface="SimSun-ExtB" panose="02010609060101010101" pitchFamily="49" charset="-122"/>
              <a:ea typeface="SimSun-ExtB" panose="02010609060101010101" pitchFamily="49" charset="-122"/>
              <a:sym typeface="字魂58号-创中黑" panose="00000500000000000000" pitchFamily="2" charset="-122"/>
            </a:endParaRPr>
          </a:p>
        </p:txBody>
      </p:sp>
      <p:grpSp>
        <p:nvGrpSpPr>
          <p:cNvPr id="48" name="Group 26"/>
          <p:cNvGrpSpPr/>
          <p:nvPr/>
        </p:nvGrpSpPr>
        <p:grpSpPr>
          <a:xfrm>
            <a:off x="5184837" y="2889308"/>
            <a:ext cx="1589476" cy="1077672"/>
            <a:chOff x="5375906" y="3148615"/>
            <a:chExt cx="1589476" cy="1077672"/>
          </a:xfrm>
        </p:grpSpPr>
        <p:sp>
          <p:nvSpPr>
            <p:cNvPr id="49" name="Freeform 6"/>
            <p:cNvSpPr/>
            <p:nvPr/>
          </p:nvSpPr>
          <p:spPr bwMode="auto">
            <a:xfrm flipH="1">
              <a:off x="5375906" y="3148615"/>
              <a:ext cx="1589476" cy="1077672"/>
            </a:xfrm>
            <a:custGeom>
              <a:avLst/>
              <a:gdLst>
                <a:gd name="T0" fmla="*/ 443 w 776"/>
                <a:gd name="T1" fmla="*/ 421 h 523"/>
                <a:gd name="T2" fmla="*/ 444 w 776"/>
                <a:gd name="T3" fmla="*/ 420 h 523"/>
                <a:gd name="T4" fmla="*/ 776 w 776"/>
                <a:gd name="T5" fmla="*/ 64 h 523"/>
                <a:gd name="T6" fmla="*/ 335 w 776"/>
                <a:gd name="T7" fmla="*/ 24 h 523"/>
                <a:gd name="T8" fmla="*/ 90 w 776"/>
                <a:gd name="T9" fmla="*/ 92 h 523"/>
                <a:gd name="T10" fmla="*/ 103 w 776"/>
                <a:gd name="T11" fmla="*/ 433 h 523"/>
                <a:gd name="T12" fmla="*/ 443 w 776"/>
                <a:gd name="T13" fmla="*/ 421 h 523"/>
              </a:gdLst>
              <a:ahLst/>
              <a:cxnLst>
                <a:cxn ang="0">
                  <a:pos x="T0" y="T1"/>
                </a:cxn>
                <a:cxn ang="0">
                  <a:pos x="T2" y="T3"/>
                </a:cxn>
                <a:cxn ang="0">
                  <a:pos x="T4" y="T5"/>
                </a:cxn>
                <a:cxn ang="0">
                  <a:pos x="T6" y="T7"/>
                </a:cxn>
                <a:cxn ang="0">
                  <a:pos x="T8" y="T9"/>
                </a:cxn>
                <a:cxn ang="0">
                  <a:pos x="T10" y="T11"/>
                </a:cxn>
                <a:cxn ang="0">
                  <a:pos x="T12" y="T13"/>
                </a:cxn>
              </a:cxnLst>
              <a:rect l="0" t="0" r="r" b="b"/>
              <a:pathLst>
                <a:path w="776" h="523">
                  <a:moveTo>
                    <a:pt x="443" y="421"/>
                  </a:moveTo>
                  <a:cubicBezTo>
                    <a:pt x="444" y="420"/>
                    <a:pt x="444" y="420"/>
                    <a:pt x="444" y="420"/>
                  </a:cubicBezTo>
                  <a:cubicBezTo>
                    <a:pt x="776" y="64"/>
                    <a:pt x="776" y="64"/>
                    <a:pt x="776" y="64"/>
                  </a:cubicBezTo>
                  <a:cubicBezTo>
                    <a:pt x="648" y="201"/>
                    <a:pt x="488" y="70"/>
                    <a:pt x="335" y="24"/>
                  </a:cubicBezTo>
                  <a:cubicBezTo>
                    <a:pt x="250" y="0"/>
                    <a:pt x="155" y="23"/>
                    <a:pt x="90" y="92"/>
                  </a:cubicBezTo>
                  <a:cubicBezTo>
                    <a:pt x="0" y="189"/>
                    <a:pt x="5" y="342"/>
                    <a:pt x="103" y="433"/>
                  </a:cubicBezTo>
                  <a:cubicBezTo>
                    <a:pt x="200" y="523"/>
                    <a:pt x="353" y="518"/>
                    <a:pt x="443" y="421"/>
                  </a:cubicBezTo>
                  <a:close/>
                </a:path>
              </a:pathLst>
            </a:custGeom>
            <a:gradFill>
              <a:gsLst>
                <a:gs pos="0">
                  <a:schemeClr val="bg1">
                    <a:lumMod val="95000"/>
                  </a:schemeClr>
                </a:gs>
                <a:gs pos="100000">
                  <a:schemeClr val="bg2">
                    <a:lumMod val="95000"/>
                  </a:schemeClr>
                </a:gs>
              </a:gsLst>
              <a:lin ang="5400000" scaled="1"/>
            </a:gradFill>
            <a:ln>
              <a:noFill/>
            </a:ln>
          </p:spPr>
          <p:txBody>
            <a:bodyPr vert="horz" wrap="square" lIns="91440" tIns="45720" rIns="91440" bIns="45720" numCol="1" anchor="ctr" anchorCtr="0" compatLnSpc="1"/>
            <a:lstStyle/>
            <a:p>
              <a:pPr algn="ctr"/>
              <a:endParaRPr lang="en-US" sz="2400" b="1" dirty="0">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50" name="Freeform 7"/>
            <p:cNvSpPr/>
            <p:nvPr/>
          </p:nvSpPr>
          <p:spPr bwMode="auto">
            <a:xfrm flipH="1">
              <a:off x="5941774" y="3200277"/>
              <a:ext cx="952724" cy="955127"/>
            </a:xfrm>
            <a:custGeom>
              <a:avLst/>
              <a:gdLst>
                <a:gd name="T0" fmla="*/ 386 w 465"/>
                <a:gd name="T1" fmla="*/ 375 h 464"/>
                <a:gd name="T2" fmla="*/ 376 w 465"/>
                <a:gd name="T3" fmla="*/ 78 h 464"/>
                <a:gd name="T4" fmla="*/ 79 w 465"/>
                <a:gd name="T5" fmla="*/ 89 h 464"/>
                <a:gd name="T6" fmla="*/ 90 w 465"/>
                <a:gd name="T7" fmla="*/ 386 h 464"/>
                <a:gd name="T8" fmla="*/ 386 w 465"/>
                <a:gd name="T9" fmla="*/ 375 h 464"/>
              </a:gdLst>
              <a:ahLst/>
              <a:cxnLst>
                <a:cxn ang="0">
                  <a:pos x="T0" y="T1"/>
                </a:cxn>
                <a:cxn ang="0">
                  <a:pos x="T2" y="T3"/>
                </a:cxn>
                <a:cxn ang="0">
                  <a:pos x="T4" y="T5"/>
                </a:cxn>
                <a:cxn ang="0">
                  <a:pos x="T6" y="T7"/>
                </a:cxn>
                <a:cxn ang="0">
                  <a:pos x="T8" y="T9"/>
                </a:cxn>
              </a:cxnLst>
              <a:rect l="0" t="0" r="r" b="b"/>
              <a:pathLst>
                <a:path w="465" h="464">
                  <a:moveTo>
                    <a:pt x="386" y="375"/>
                  </a:moveTo>
                  <a:cubicBezTo>
                    <a:pt x="465" y="291"/>
                    <a:pt x="460" y="157"/>
                    <a:pt x="376" y="78"/>
                  </a:cubicBezTo>
                  <a:cubicBezTo>
                    <a:pt x="291" y="0"/>
                    <a:pt x="158" y="4"/>
                    <a:pt x="79" y="89"/>
                  </a:cubicBezTo>
                  <a:cubicBezTo>
                    <a:pt x="0" y="173"/>
                    <a:pt x="5" y="307"/>
                    <a:pt x="90" y="386"/>
                  </a:cubicBezTo>
                  <a:cubicBezTo>
                    <a:pt x="174" y="464"/>
                    <a:pt x="308" y="460"/>
                    <a:pt x="386" y="375"/>
                  </a:cubicBezTo>
                  <a:close/>
                </a:path>
              </a:pathLst>
            </a:custGeom>
            <a:gradFill flip="none" rotWithShape="1">
              <a:gsLst>
                <a:gs pos="0">
                  <a:schemeClr val="bg1"/>
                </a:gs>
                <a:gs pos="100000">
                  <a:schemeClr val="bg1">
                    <a:lumMod val="85000"/>
                  </a:schemeClr>
                </a:gs>
              </a:gsLst>
              <a:path path="circle">
                <a:fillToRect t="100000" r="100000"/>
              </a:path>
              <a:tileRect l="-100000" b="-100000"/>
            </a:gradFill>
            <a:ln>
              <a:noFill/>
            </a:ln>
          </p:spPr>
          <p:txBody>
            <a:bodyPr vert="horz" wrap="square" lIns="91440" tIns="45720" rIns="91440" bIns="45720" numCol="1" anchor="ctr" anchorCtr="0" compatLnSpc="1"/>
            <a:lstStyle/>
            <a:p>
              <a:pPr algn="ctr"/>
              <a:r>
                <a:rPr lang="en-US" sz="2400" b="1" dirty="0">
                  <a:solidFill>
                    <a:srgbClr val="7E7182"/>
                  </a:solidFill>
                  <a:latin typeface="SimSun-ExtB" panose="02010609060101010101" pitchFamily="49" charset="-122"/>
                  <a:ea typeface="SimSun-ExtB" panose="02010609060101010101" pitchFamily="49" charset="-122"/>
                  <a:sym typeface="字魂58号-创中黑" panose="00000500000000000000" pitchFamily="2" charset="-122"/>
                </a:rPr>
                <a:t>02</a:t>
              </a:r>
            </a:p>
          </p:txBody>
        </p:sp>
      </p:grpSp>
      <p:grpSp>
        <p:nvGrpSpPr>
          <p:cNvPr id="52" name="Group 25"/>
          <p:cNvGrpSpPr/>
          <p:nvPr/>
        </p:nvGrpSpPr>
        <p:grpSpPr>
          <a:xfrm>
            <a:off x="5035551" y="3854771"/>
            <a:ext cx="1589476" cy="1077672"/>
            <a:chOff x="5226619" y="4114078"/>
            <a:chExt cx="1589476" cy="1077672"/>
          </a:xfrm>
        </p:grpSpPr>
        <p:sp>
          <p:nvSpPr>
            <p:cNvPr id="53" name="Freeform 6"/>
            <p:cNvSpPr/>
            <p:nvPr/>
          </p:nvSpPr>
          <p:spPr bwMode="auto">
            <a:xfrm>
              <a:off x="5226619" y="4114078"/>
              <a:ext cx="1589476" cy="1077672"/>
            </a:xfrm>
            <a:custGeom>
              <a:avLst/>
              <a:gdLst>
                <a:gd name="T0" fmla="*/ 443 w 776"/>
                <a:gd name="T1" fmla="*/ 421 h 523"/>
                <a:gd name="T2" fmla="*/ 444 w 776"/>
                <a:gd name="T3" fmla="*/ 420 h 523"/>
                <a:gd name="T4" fmla="*/ 776 w 776"/>
                <a:gd name="T5" fmla="*/ 64 h 523"/>
                <a:gd name="T6" fmla="*/ 335 w 776"/>
                <a:gd name="T7" fmla="*/ 24 h 523"/>
                <a:gd name="T8" fmla="*/ 90 w 776"/>
                <a:gd name="T9" fmla="*/ 92 h 523"/>
                <a:gd name="T10" fmla="*/ 103 w 776"/>
                <a:gd name="T11" fmla="*/ 433 h 523"/>
                <a:gd name="T12" fmla="*/ 443 w 776"/>
                <a:gd name="T13" fmla="*/ 421 h 523"/>
              </a:gdLst>
              <a:ahLst/>
              <a:cxnLst>
                <a:cxn ang="0">
                  <a:pos x="T0" y="T1"/>
                </a:cxn>
                <a:cxn ang="0">
                  <a:pos x="T2" y="T3"/>
                </a:cxn>
                <a:cxn ang="0">
                  <a:pos x="T4" y="T5"/>
                </a:cxn>
                <a:cxn ang="0">
                  <a:pos x="T6" y="T7"/>
                </a:cxn>
                <a:cxn ang="0">
                  <a:pos x="T8" y="T9"/>
                </a:cxn>
                <a:cxn ang="0">
                  <a:pos x="T10" y="T11"/>
                </a:cxn>
                <a:cxn ang="0">
                  <a:pos x="T12" y="T13"/>
                </a:cxn>
              </a:cxnLst>
              <a:rect l="0" t="0" r="r" b="b"/>
              <a:pathLst>
                <a:path w="776" h="523">
                  <a:moveTo>
                    <a:pt x="443" y="421"/>
                  </a:moveTo>
                  <a:cubicBezTo>
                    <a:pt x="444" y="420"/>
                    <a:pt x="444" y="420"/>
                    <a:pt x="444" y="420"/>
                  </a:cubicBezTo>
                  <a:cubicBezTo>
                    <a:pt x="776" y="64"/>
                    <a:pt x="776" y="64"/>
                    <a:pt x="776" y="64"/>
                  </a:cubicBezTo>
                  <a:cubicBezTo>
                    <a:pt x="648" y="201"/>
                    <a:pt x="488" y="70"/>
                    <a:pt x="335" y="24"/>
                  </a:cubicBezTo>
                  <a:cubicBezTo>
                    <a:pt x="250" y="0"/>
                    <a:pt x="155" y="23"/>
                    <a:pt x="90" y="92"/>
                  </a:cubicBezTo>
                  <a:cubicBezTo>
                    <a:pt x="0" y="189"/>
                    <a:pt x="5" y="342"/>
                    <a:pt x="103" y="433"/>
                  </a:cubicBezTo>
                  <a:cubicBezTo>
                    <a:pt x="200" y="523"/>
                    <a:pt x="353" y="518"/>
                    <a:pt x="443" y="421"/>
                  </a:cubicBezTo>
                  <a:close/>
                </a:path>
              </a:pathLst>
            </a:custGeom>
            <a:gradFill>
              <a:gsLst>
                <a:gs pos="0">
                  <a:schemeClr val="bg1">
                    <a:lumMod val="95000"/>
                  </a:schemeClr>
                </a:gs>
                <a:gs pos="100000">
                  <a:schemeClr val="bg2">
                    <a:lumMod val="95000"/>
                  </a:schemeClr>
                </a:gs>
              </a:gsLst>
              <a:lin ang="5400000" scaled="1"/>
            </a:gradFill>
            <a:ln>
              <a:noFill/>
            </a:ln>
          </p:spPr>
          <p:txBody>
            <a:bodyPr vert="horz" wrap="square" lIns="91440" tIns="45720" rIns="91440" bIns="45720" numCol="1" anchor="ctr" anchorCtr="0" compatLnSpc="1"/>
            <a:lstStyle/>
            <a:p>
              <a:pPr algn="ctr"/>
              <a:endParaRPr lang="en-US" sz="2400" b="1" dirty="0">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54" name="Freeform 7"/>
            <p:cNvSpPr/>
            <p:nvPr/>
          </p:nvSpPr>
          <p:spPr bwMode="auto">
            <a:xfrm>
              <a:off x="5297503" y="4165740"/>
              <a:ext cx="952724" cy="955127"/>
            </a:xfrm>
            <a:custGeom>
              <a:avLst/>
              <a:gdLst>
                <a:gd name="T0" fmla="*/ 386 w 465"/>
                <a:gd name="T1" fmla="*/ 375 h 464"/>
                <a:gd name="T2" fmla="*/ 376 w 465"/>
                <a:gd name="T3" fmla="*/ 78 h 464"/>
                <a:gd name="T4" fmla="*/ 79 w 465"/>
                <a:gd name="T5" fmla="*/ 89 h 464"/>
                <a:gd name="T6" fmla="*/ 90 w 465"/>
                <a:gd name="T7" fmla="*/ 386 h 464"/>
                <a:gd name="T8" fmla="*/ 386 w 465"/>
                <a:gd name="T9" fmla="*/ 375 h 464"/>
              </a:gdLst>
              <a:ahLst/>
              <a:cxnLst>
                <a:cxn ang="0">
                  <a:pos x="T0" y="T1"/>
                </a:cxn>
                <a:cxn ang="0">
                  <a:pos x="T2" y="T3"/>
                </a:cxn>
                <a:cxn ang="0">
                  <a:pos x="T4" y="T5"/>
                </a:cxn>
                <a:cxn ang="0">
                  <a:pos x="T6" y="T7"/>
                </a:cxn>
                <a:cxn ang="0">
                  <a:pos x="T8" y="T9"/>
                </a:cxn>
              </a:cxnLst>
              <a:rect l="0" t="0" r="r" b="b"/>
              <a:pathLst>
                <a:path w="465" h="464">
                  <a:moveTo>
                    <a:pt x="386" y="375"/>
                  </a:moveTo>
                  <a:cubicBezTo>
                    <a:pt x="465" y="291"/>
                    <a:pt x="460" y="157"/>
                    <a:pt x="376" y="78"/>
                  </a:cubicBezTo>
                  <a:cubicBezTo>
                    <a:pt x="291" y="0"/>
                    <a:pt x="158" y="4"/>
                    <a:pt x="79" y="89"/>
                  </a:cubicBezTo>
                  <a:cubicBezTo>
                    <a:pt x="0" y="173"/>
                    <a:pt x="5" y="307"/>
                    <a:pt x="90" y="386"/>
                  </a:cubicBezTo>
                  <a:cubicBezTo>
                    <a:pt x="174" y="464"/>
                    <a:pt x="308" y="460"/>
                    <a:pt x="386" y="375"/>
                  </a:cubicBezTo>
                  <a:close/>
                </a:path>
              </a:pathLst>
            </a:custGeom>
            <a:gradFill flip="none" rotWithShape="1">
              <a:gsLst>
                <a:gs pos="0">
                  <a:schemeClr val="bg1"/>
                </a:gs>
                <a:gs pos="100000">
                  <a:schemeClr val="bg1">
                    <a:lumMod val="85000"/>
                  </a:schemeClr>
                </a:gs>
              </a:gsLst>
              <a:path path="circle">
                <a:fillToRect t="100000" r="100000"/>
              </a:path>
              <a:tileRect l="-100000" b="-100000"/>
            </a:gradFill>
            <a:ln>
              <a:noFill/>
            </a:ln>
          </p:spPr>
          <p:txBody>
            <a:bodyPr vert="horz" wrap="square" lIns="91440" tIns="45720" rIns="91440" bIns="45720" numCol="1" anchor="ctr" anchorCtr="0" compatLnSpc="1"/>
            <a:lstStyle/>
            <a:p>
              <a:pPr algn="ctr"/>
              <a:r>
                <a:rPr lang="en-US" sz="2400" b="1" dirty="0">
                  <a:solidFill>
                    <a:srgbClr val="7E7182"/>
                  </a:solidFill>
                  <a:latin typeface="SimSun-ExtB" panose="02010609060101010101" pitchFamily="49" charset="-122"/>
                  <a:ea typeface="SimSun-ExtB" panose="02010609060101010101" pitchFamily="49" charset="-122"/>
                  <a:sym typeface="字魂58号-创中黑" panose="00000500000000000000" pitchFamily="2" charset="-122"/>
                </a:rPr>
                <a:t>03</a:t>
              </a:r>
            </a:p>
          </p:txBody>
        </p:sp>
      </p:grpSp>
      <p:grpSp>
        <p:nvGrpSpPr>
          <p:cNvPr id="56" name="Group 24"/>
          <p:cNvGrpSpPr/>
          <p:nvPr/>
        </p:nvGrpSpPr>
        <p:grpSpPr>
          <a:xfrm>
            <a:off x="5184837" y="4820235"/>
            <a:ext cx="1589476" cy="1077672"/>
            <a:chOff x="5375906" y="5079542"/>
            <a:chExt cx="1589476" cy="1077672"/>
          </a:xfrm>
        </p:grpSpPr>
        <p:sp>
          <p:nvSpPr>
            <p:cNvPr id="57" name="Freeform 6"/>
            <p:cNvSpPr/>
            <p:nvPr/>
          </p:nvSpPr>
          <p:spPr bwMode="auto">
            <a:xfrm flipH="1">
              <a:off x="5375906" y="5079542"/>
              <a:ext cx="1589476" cy="1077672"/>
            </a:xfrm>
            <a:custGeom>
              <a:avLst/>
              <a:gdLst>
                <a:gd name="T0" fmla="*/ 443 w 776"/>
                <a:gd name="T1" fmla="*/ 421 h 523"/>
                <a:gd name="T2" fmla="*/ 444 w 776"/>
                <a:gd name="T3" fmla="*/ 420 h 523"/>
                <a:gd name="T4" fmla="*/ 776 w 776"/>
                <a:gd name="T5" fmla="*/ 64 h 523"/>
                <a:gd name="T6" fmla="*/ 335 w 776"/>
                <a:gd name="T7" fmla="*/ 24 h 523"/>
                <a:gd name="T8" fmla="*/ 90 w 776"/>
                <a:gd name="T9" fmla="*/ 92 h 523"/>
                <a:gd name="T10" fmla="*/ 103 w 776"/>
                <a:gd name="T11" fmla="*/ 433 h 523"/>
                <a:gd name="T12" fmla="*/ 443 w 776"/>
                <a:gd name="T13" fmla="*/ 421 h 523"/>
              </a:gdLst>
              <a:ahLst/>
              <a:cxnLst>
                <a:cxn ang="0">
                  <a:pos x="T0" y="T1"/>
                </a:cxn>
                <a:cxn ang="0">
                  <a:pos x="T2" y="T3"/>
                </a:cxn>
                <a:cxn ang="0">
                  <a:pos x="T4" y="T5"/>
                </a:cxn>
                <a:cxn ang="0">
                  <a:pos x="T6" y="T7"/>
                </a:cxn>
                <a:cxn ang="0">
                  <a:pos x="T8" y="T9"/>
                </a:cxn>
                <a:cxn ang="0">
                  <a:pos x="T10" y="T11"/>
                </a:cxn>
                <a:cxn ang="0">
                  <a:pos x="T12" y="T13"/>
                </a:cxn>
              </a:cxnLst>
              <a:rect l="0" t="0" r="r" b="b"/>
              <a:pathLst>
                <a:path w="776" h="523">
                  <a:moveTo>
                    <a:pt x="443" y="421"/>
                  </a:moveTo>
                  <a:cubicBezTo>
                    <a:pt x="444" y="420"/>
                    <a:pt x="444" y="420"/>
                    <a:pt x="444" y="420"/>
                  </a:cubicBezTo>
                  <a:cubicBezTo>
                    <a:pt x="776" y="64"/>
                    <a:pt x="776" y="64"/>
                    <a:pt x="776" y="64"/>
                  </a:cubicBezTo>
                  <a:cubicBezTo>
                    <a:pt x="648" y="201"/>
                    <a:pt x="488" y="70"/>
                    <a:pt x="335" y="24"/>
                  </a:cubicBezTo>
                  <a:cubicBezTo>
                    <a:pt x="250" y="0"/>
                    <a:pt x="155" y="23"/>
                    <a:pt x="90" y="92"/>
                  </a:cubicBezTo>
                  <a:cubicBezTo>
                    <a:pt x="0" y="189"/>
                    <a:pt x="5" y="342"/>
                    <a:pt x="103" y="433"/>
                  </a:cubicBezTo>
                  <a:cubicBezTo>
                    <a:pt x="200" y="523"/>
                    <a:pt x="353" y="518"/>
                    <a:pt x="443" y="421"/>
                  </a:cubicBezTo>
                  <a:close/>
                </a:path>
              </a:pathLst>
            </a:custGeom>
            <a:gradFill>
              <a:gsLst>
                <a:gs pos="0">
                  <a:schemeClr val="bg1">
                    <a:lumMod val="95000"/>
                  </a:schemeClr>
                </a:gs>
                <a:gs pos="100000">
                  <a:schemeClr val="bg2">
                    <a:lumMod val="95000"/>
                  </a:schemeClr>
                </a:gs>
              </a:gsLst>
              <a:lin ang="5400000" scaled="1"/>
            </a:gradFill>
            <a:ln>
              <a:noFill/>
            </a:ln>
          </p:spPr>
          <p:txBody>
            <a:bodyPr vert="horz" wrap="square" lIns="91440" tIns="45720" rIns="91440" bIns="45720" numCol="1" anchor="ctr" anchorCtr="0" compatLnSpc="1"/>
            <a:lstStyle/>
            <a:p>
              <a:pPr algn="ctr"/>
              <a:endParaRPr lang="en-US" sz="2400" b="1" dirty="0">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58" name="Freeform 7"/>
            <p:cNvSpPr/>
            <p:nvPr/>
          </p:nvSpPr>
          <p:spPr bwMode="auto">
            <a:xfrm flipH="1">
              <a:off x="5941774" y="5131204"/>
              <a:ext cx="952724" cy="955127"/>
            </a:xfrm>
            <a:custGeom>
              <a:avLst/>
              <a:gdLst>
                <a:gd name="T0" fmla="*/ 386 w 465"/>
                <a:gd name="T1" fmla="*/ 375 h 464"/>
                <a:gd name="T2" fmla="*/ 376 w 465"/>
                <a:gd name="T3" fmla="*/ 78 h 464"/>
                <a:gd name="T4" fmla="*/ 79 w 465"/>
                <a:gd name="T5" fmla="*/ 89 h 464"/>
                <a:gd name="T6" fmla="*/ 90 w 465"/>
                <a:gd name="T7" fmla="*/ 386 h 464"/>
                <a:gd name="T8" fmla="*/ 386 w 465"/>
                <a:gd name="T9" fmla="*/ 375 h 464"/>
              </a:gdLst>
              <a:ahLst/>
              <a:cxnLst>
                <a:cxn ang="0">
                  <a:pos x="T0" y="T1"/>
                </a:cxn>
                <a:cxn ang="0">
                  <a:pos x="T2" y="T3"/>
                </a:cxn>
                <a:cxn ang="0">
                  <a:pos x="T4" y="T5"/>
                </a:cxn>
                <a:cxn ang="0">
                  <a:pos x="T6" y="T7"/>
                </a:cxn>
                <a:cxn ang="0">
                  <a:pos x="T8" y="T9"/>
                </a:cxn>
              </a:cxnLst>
              <a:rect l="0" t="0" r="r" b="b"/>
              <a:pathLst>
                <a:path w="465" h="464">
                  <a:moveTo>
                    <a:pt x="386" y="375"/>
                  </a:moveTo>
                  <a:cubicBezTo>
                    <a:pt x="465" y="291"/>
                    <a:pt x="460" y="157"/>
                    <a:pt x="376" y="78"/>
                  </a:cubicBezTo>
                  <a:cubicBezTo>
                    <a:pt x="291" y="0"/>
                    <a:pt x="158" y="4"/>
                    <a:pt x="79" y="89"/>
                  </a:cubicBezTo>
                  <a:cubicBezTo>
                    <a:pt x="0" y="173"/>
                    <a:pt x="5" y="307"/>
                    <a:pt x="90" y="386"/>
                  </a:cubicBezTo>
                  <a:cubicBezTo>
                    <a:pt x="174" y="464"/>
                    <a:pt x="308" y="460"/>
                    <a:pt x="386" y="375"/>
                  </a:cubicBezTo>
                  <a:close/>
                </a:path>
              </a:pathLst>
            </a:custGeom>
            <a:gradFill flip="none" rotWithShape="1">
              <a:gsLst>
                <a:gs pos="0">
                  <a:schemeClr val="bg1"/>
                </a:gs>
                <a:gs pos="100000">
                  <a:schemeClr val="bg1">
                    <a:lumMod val="85000"/>
                  </a:schemeClr>
                </a:gs>
              </a:gsLst>
              <a:path path="circle">
                <a:fillToRect t="100000" r="100000"/>
              </a:path>
              <a:tileRect l="-100000" b="-100000"/>
            </a:gradFill>
            <a:ln>
              <a:noFill/>
            </a:ln>
          </p:spPr>
          <p:txBody>
            <a:bodyPr vert="horz" wrap="square" lIns="91440" tIns="45720" rIns="91440" bIns="45720" numCol="1" anchor="ctr" anchorCtr="0" compatLnSpc="1"/>
            <a:lstStyle/>
            <a:p>
              <a:pPr algn="ctr"/>
              <a:r>
                <a:rPr lang="en-US" sz="2400" b="1" dirty="0">
                  <a:solidFill>
                    <a:srgbClr val="7E7182"/>
                  </a:solidFill>
                  <a:latin typeface="SimSun-ExtB" panose="02010609060101010101" pitchFamily="49" charset="-122"/>
                  <a:ea typeface="SimSun-ExtB" panose="02010609060101010101" pitchFamily="49" charset="-122"/>
                  <a:sym typeface="字魂58号-创中黑" panose="00000500000000000000" pitchFamily="2" charset="-122"/>
                </a:rPr>
                <a:t>04</a:t>
              </a:r>
            </a:p>
          </p:txBody>
        </p:sp>
      </p:grpSp>
      <p:grpSp>
        <p:nvGrpSpPr>
          <p:cNvPr id="65" name="Group 50"/>
          <p:cNvGrpSpPr/>
          <p:nvPr/>
        </p:nvGrpSpPr>
        <p:grpSpPr>
          <a:xfrm>
            <a:off x="6950781" y="4002537"/>
            <a:ext cx="534868" cy="358040"/>
            <a:chOff x="666750" y="3544888"/>
            <a:chExt cx="581025" cy="388938"/>
          </a:xfrm>
          <a:solidFill>
            <a:schemeClr val="bg1"/>
          </a:solidFill>
        </p:grpSpPr>
        <p:sp>
          <p:nvSpPr>
            <p:cNvPr id="66" name="Freeform 256"/>
            <p:cNvSpPr/>
            <p:nvPr/>
          </p:nvSpPr>
          <p:spPr bwMode="auto">
            <a:xfrm>
              <a:off x="755650" y="3598863"/>
              <a:ext cx="403225" cy="214313"/>
            </a:xfrm>
            <a:custGeom>
              <a:avLst/>
              <a:gdLst>
                <a:gd name="T0" fmla="*/ 79 w 2542"/>
                <a:gd name="T1" fmla="*/ 0 h 1347"/>
                <a:gd name="T2" fmla="*/ 2463 w 2542"/>
                <a:gd name="T3" fmla="*/ 0 h 1347"/>
                <a:gd name="T4" fmla="*/ 2484 w 2542"/>
                <a:gd name="T5" fmla="*/ 2 h 1347"/>
                <a:gd name="T6" fmla="*/ 2503 w 2542"/>
                <a:gd name="T7" fmla="*/ 10 h 1347"/>
                <a:gd name="T8" fmla="*/ 2520 w 2542"/>
                <a:gd name="T9" fmla="*/ 22 h 1347"/>
                <a:gd name="T10" fmla="*/ 2532 w 2542"/>
                <a:gd name="T11" fmla="*/ 38 h 1347"/>
                <a:gd name="T12" fmla="*/ 2540 w 2542"/>
                <a:gd name="T13" fmla="*/ 57 h 1347"/>
                <a:gd name="T14" fmla="*/ 2542 w 2542"/>
                <a:gd name="T15" fmla="*/ 78 h 1347"/>
                <a:gd name="T16" fmla="*/ 2542 w 2542"/>
                <a:gd name="T17" fmla="*/ 1268 h 1347"/>
                <a:gd name="T18" fmla="*/ 2540 w 2542"/>
                <a:gd name="T19" fmla="*/ 1289 h 1347"/>
                <a:gd name="T20" fmla="*/ 2532 w 2542"/>
                <a:gd name="T21" fmla="*/ 1308 h 1347"/>
                <a:gd name="T22" fmla="*/ 2520 w 2542"/>
                <a:gd name="T23" fmla="*/ 1323 h 1347"/>
                <a:gd name="T24" fmla="*/ 2503 w 2542"/>
                <a:gd name="T25" fmla="*/ 1337 h 1347"/>
                <a:gd name="T26" fmla="*/ 2484 w 2542"/>
                <a:gd name="T27" fmla="*/ 1344 h 1347"/>
                <a:gd name="T28" fmla="*/ 2463 w 2542"/>
                <a:gd name="T29" fmla="*/ 1347 h 1347"/>
                <a:gd name="T30" fmla="*/ 2442 w 2542"/>
                <a:gd name="T31" fmla="*/ 1344 h 1347"/>
                <a:gd name="T32" fmla="*/ 2424 w 2542"/>
                <a:gd name="T33" fmla="*/ 1337 h 1347"/>
                <a:gd name="T34" fmla="*/ 2408 w 2542"/>
                <a:gd name="T35" fmla="*/ 1323 h 1347"/>
                <a:gd name="T36" fmla="*/ 2396 w 2542"/>
                <a:gd name="T37" fmla="*/ 1308 h 1347"/>
                <a:gd name="T38" fmla="*/ 2388 w 2542"/>
                <a:gd name="T39" fmla="*/ 1289 h 1347"/>
                <a:gd name="T40" fmla="*/ 2385 w 2542"/>
                <a:gd name="T41" fmla="*/ 1268 h 1347"/>
                <a:gd name="T42" fmla="*/ 2385 w 2542"/>
                <a:gd name="T43" fmla="*/ 157 h 1347"/>
                <a:gd name="T44" fmla="*/ 157 w 2542"/>
                <a:gd name="T45" fmla="*/ 157 h 1347"/>
                <a:gd name="T46" fmla="*/ 157 w 2542"/>
                <a:gd name="T47" fmla="*/ 1268 h 1347"/>
                <a:gd name="T48" fmla="*/ 154 w 2542"/>
                <a:gd name="T49" fmla="*/ 1289 h 1347"/>
                <a:gd name="T50" fmla="*/ 146 w 2542"/>
                <a:gd name="T51" fmla="*/ 1308 h 1347"/>
                <a:gd name="T52" fmla="*/ 134 w 2542"/>
                <a:gd name="T53" fmla="*/ 1323 h 1347"/>
                <a:gd name="T54" fmla="*/ 118 w 2542"/>
                <a:gd name="T55" fmla="*/ 1337 h 1347"/>
                <a:gd name="T56" fmla="*/ 100 w 2542"/>
                <a:gd name="T57" fmla="*/ 1344 h 1347"/>
                <a:gd name="T58" fmla="*/ 79 w 2542"/>
                <a:gd name="T59" fmla="*/ 1347 h 1347"/>
                <a:gd name="T60" fmla="*/ 58 w 2542"/>
                <a:gd name="T61" fmla="*/ 1344 h 1347"/>
                <a:gd name="T62" fmla="*/ 39 w 2542"/>
                <a:gd name="T63" fmla="*/ 1337 h 1347"/>
                <a:gd name="T64" fmla="*/ 22 w 2542"/>
                <a:gd name="T65" fmla="*/ 1323 h 1347"/>
                <a:gd name="T66" fmla="*/ 10 w 2542"/>
                <a:gd name="T67" fmla="*/ 1308 h 1347"/>
                <a:gd name="T68" fmla="*/ 2 w 2542"/>
                <a:gd name="T69" fmla="*/ 1289 h 1347"/>
                <a:gd name="T70" fmla="*/ 0 w 2542"/>
                <a:gd name="T71" fmla="*/ 1268 h 1347"/>
                <a:gd name="T72" fmla="*/ 0 w 2542"/>
                <a:gd name="T73" fmla="*/ 78 h 1347"/>
                <a:gd name="T74" fmla="*/ 2 w 2542"/>
                <a:gd name="T75" fmla="*/ 57 h 1347"/>
                <a:gd name="T76" fmla="*/ 10 w 2542"/>
                <a:gd name="T77" fmla="*/ 38 h 1347"/>
                <a:gd name="T78" fmla="*/ 22 w 2542"/>
                <a:gd name="T79" fmla="*/ 22 h 1347"/>
                <a:gd name="T80" fmla="*/ 39 w 2542"/>
                <a:gd name="T81" fmla="*/ 10 h 1347"/>
                <a:gd name="T82" fmla="*/ 58 w 2542"/>
                <a:gd name="T83" fmla="*/ 2 h 1347"/>
                <a:gd name="T84" fmla="*/ 79 w 2542"/>
                <a:gd name="T85" fmla="*/ 0 h 1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42" h="1347">
                  <a:moveTo>
                    <a:pt x="79" y="0"/>
                  </a:moveTo>
                  <a:lnTo>
                    <a:pt x="2463" y="0"/>
                  </a:lnTo>
                  <a:lnTo>
                    <a:pt x="2484" y="2"/>
                  </a:lnTo>
                  <a:lnTo>
                    <a:pt x="2503" y="10"/>
                  </a:lnTo>
                  <a:lnTo>
                    <a:pt x="2520" y="22"/>
                  </a:lnTo>
                  <a:lnTo>
                    <a:pt x="2532" y="38"/>
                  </a:lnTo>
                  <a:lnTo>
                    <a:pt x="2540" y="57"/>
                  </a:lnTo>
                  <a:lnTo>
                    <a:pt x="2542" y="78"/>
                  </a:lnTo>
                  <a:lnTo>
                    <a:pt x="2542" y="1268"/>
                  </a:lnTo>
                  <a:lnTo>
                    <a:pt x="2540" y="1289"/>
                  </a:lnTo>
                  <a:lnTo>
                    <a:pt x="2532" y="1308"/>
                  </a:lnTo>
                  <a:lnTo>
                    <a:pt x="2520" y="1323"/>
                  </a:lnTo>
                  <a:lnTo>
                    <a:pt x="2503" y="1337"/>
                  </a:lnTo>
                  <a:lnTo>
                    <a:pt x="2484" y="1344"/>
                  </a:lnTo>
                  <a:lnTo>
                    <a:pt x="2463" y="1347"/>
                  </a:lnTo>
                  <a:lnTo>
                    <a:pt x="2442" y="1344"/>
                  </a:lnTo>
                  <a:lnTo>
                    <a:pt x="2424" y="1337"/>
                  </a:lnTo>
                  <a:lnTo>
                    <a:pt x="2408" y="1323"/>
                  </a:lnTo>
                  <a:lnTo>
                    <a:pt x="2396" y="1308"/>
                  </a:lnTo>
                  <a:lnTo>
                    <a:pt x="2388" y="1289"/>
                  </a:lnTo>
                  <a:lnTo>
                    <a:pt x="2385" y="1268"/>
                  </a:lnTo>
                  <a:lnTo>
                    <a:pt x="2385" y="157"/>
                  </a:lnTo>
                  <a:lnTo>
                    <a:pt x="157" y="157"/>
                  </a:lnTo>
                  <a:lnTo>
                    <a:pt x="157" y="1268"/>
                  </a:lnTo>
                  <a:lnTo>
                    <a:pt x="154" y="1289"/>
                  </a:lnTo>
                  <a:lnTo>
                    <a:pt x="146" y="1308"/>
                  </a:lnTo>
                  <a:lnTo>
                    <a:pt x="134" y="1323"/>
                  </a:lnTo>
                  <a:lnTo>
                    <a:pt x="118" y="1337"/>
                  </a:lnTo>
                  <a:lnTo>
                    <a:pt x="100" y="1344"/>
                  </a:lnTo>
                  <a:lnTo>
                    <a:pt x="79" y="1347"/>
                  </a:lnTo>
                  <a:lnTo>
                    <a:pt x="58" y="1344"/>
                  </a:lnTo>
                  <a:lnTo>
                    <a:pt x="39" y="1337"/>
                  </a:lnTo>
                  <a:lnTo>
                    <a:pt x="22" y="1323"/>
                  </a:lnTo>
                  <a:lnTo>
                    <a:pt x="10" y="1308"/>
                  </a:lnTo>
                  <a:lnTo>
                    <a:pt x="2" y="1289"/>
                  </a:lnTo>
                  <a:lnTo>
                    <a:pt x="0" y="1268"/>
                  </a:lnTo>
                  <a:lnTo>
                    <a:pt x="0" y="78"/>
                  </a:lnTo>
                  <a:lnTo>
                    <a:pt x="2" y="57"/>
                  </a:lnTo>
                  <a:lnTo>
                    <a:pt x="10" y="38"/>
                  </a:lnTo>
                  <a:lnTo>
                    <a:pt x="22" y="22"/>
                  </a:lnTo>
                  <a:lnTo>
                    <a:pt x="39" y="10"/>
                  </a:lnTo>
                  <a:lnTo>
                    <a:pt x="58" y="2"/>
                  </a:lnTo>
                  <a:lnTo>
                    <a:pt x="79" y="0"/>
                  </a:lnTo>
                  <a:close/>
                </a:path>
              </a:pathLst>
            </a:custGeom>
            <a:grpFill/>
            <a:ln w="0">
              <a:noFill/>
              <a:prstDash val="solid"/>
              <a:round/>
            </a:ln>
          </p:spPr>
          <p:txBody>
            <a:bodyPr vert="horz" wrap="square" lIns="91440" tIns="45720" rIns="91440" bIns="45720" numCol="1" anchor="t" anchorCtr="0" compatLnSpc="1"/>
            <a:lstStyle/>
            <a:p>
              <a:endParaRPr lang="en-US" sz="1355" dirty="0">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67" name="Freeform 257"/>
            <p:cNvSpPr>
              <a:spLocks noEditPoints="1"/>
            </p:cNvSpPr>
            <p:nvPr/>
          </p:nvSpPr>
          <p:spPr bwMode="auto">
            <a:xfrm>
              <a:off x="666750" y="3544888"/>
              <a:ext cx="581025" cy="388938"/>
            </a:xfrm>
            <a:custGeom>
              <a:avLst/>
              <a:gdLst>
                <a:gd name="T0" fmla="*/ 145 w 3660"/>
                <a:gd name="T1" fmla="*/ 2140 h 2453"/>
                <a:gd name="T2" fmla="*/ 191 w 3660"/>
                <a:gd name="T3" fmla="*/ 2237 h 2453"/>
                <a:gd name="T4" fmla="*/ 277 w 3660"/>
                <a:gd name="T5" fmla="*/ 2298 h 2453"/>
                <a:gd name="T6" fmla="*/ 3311 w 3660"/>
                <a:gd name="T7" fmla="*/ 2311 h 2453"/>
                <a:gd name="T8" fmla="*/ 3415 w 3660"/>
                <a:gd name="T9" fmla="*/ 2282 h 2453"/>
                <a:gd name="T10" fmla="*/ 3490 w 3660"/>
                <a:gd name="T11" fmla="*/ 2208 h 2453"/>
                <a:gd name="T12" fmla="*/ 3518 w 3660"/>
                <a:gd name="T13" fmla="*/ 2102 h 2453"/>
                <a:gd name="T14" fmla="*/ 2264 w 3660"/>
                <a:gd name="T15" fmla="*/ 2071 h 2453"/>
                <a:gd name="T16" fmla="*/ 2189 w 3660"/>
                <a:gd name="T17" fmla="*/ 2163 h 2453"/>
                <a:gd name="T18" fmla="*/ 2081 w 3660"/>
                <a:gd name="T19" fmla="*/ 2210 h 2453"/>
                <a:gd name="T20" fmla="*/ 1579 w 3660"/>
                <a:gd name="T21" fmla="*/ 2210 h 2453"/>
                <a:gd name="T22" fmla="*/ 1471 w 3660"/>
                <a:gd name="T23" fmla="*/ 2163 h 2453"/>
                <a:gd name="T24" fmla="*/ 1396 w 3660"/>
                <a:gd name="T25" fmla="*/ 2071 h 2453"/>
                <a:gd name="T26" fmla="*/ 454 w 3660"/>
                <a:gd name="T27" fmla="*/ 157 h 2453"/>
                <a:gd name="T28" fmla="*/ 397 w 3660"/>
                <a:gd name="T29" fmla="*/ 181 h 2453"/>
                <a:gd name="T30" fmla="*/ 374 w 3660"/>
                <a:gd name="T31" fmla="*/ 237 h 2453"/>
                <a:gd name="T32" fmla="*/ 1460 w 3660"/>
                <a:gd name="T33" fmla="*/ 1895 h 2453"/>
                <a:gd name="T34" fmla="*/ 1503 w 3660"/>
                <a:gd name="T35" fmla="*/ 1927 h 2453"/>
                <a:gd name="T36" fmla="*/ 1516 w 3660"/>
                <a:gd name="T37" fmla="*/ 1988 h 2453"/>
                <a:gd name="T38" fmla="*/ 1554 w 3660"/>
                <a:gd name="T39" fmla="*/ 2048 h 2453"/>
                <a:gd name="T40" fmla="*/ 1621 w 3660"/>
                <a:gd name="T41" fmla="*/ 2072 h 2453"/>
                <a:gd name="T42" fmla="*/ 2086 w 3660"/>
                <a:gd name="T43" fmla="*/ 2061 h 2453"/>
                <a:gd name="T44" fmla="*/ 2136 w 3660"/>
                <a:gd name="T45" fmla="*/ 2011 h 2453"/>
                <a:gd name="T46" fmla="*/ 2149 w 3660"/>
                <a:gd name="T47" fmla="*/ 1944 h 2453"/>
                <a:gd name="T48" fmla="*/ 2186 w 3660"/>
                <a:gd name="T49" fmla="*/ 1900 h 2453"/>
                <a:gd name="T50" fmla="*/ 2220 w 3660"/>
                <a:gd name="T51" fmla="*/ 1893 h 2453"/>
                <a:gd name="T52" fmla="*/ 3284 w 3660"/>
                <a:gd name="T53" fmla="*/ 216 h 2453"/>
                <a:gd name="T54" fmla="*/ 3246 w 3660"/>
                <a:gd name="T55" fmla="*/ 168 h 2453"/>
                <a:gd name="T56" fmla="*/ 454 w 3660"/>
                <a:gd name="T57" fmla="*/ 157 h 2453"/>
                <a:gd name="T58" fmla="*/ 3244 w 3660"/>
                <a:gd name="T59" fmla="*/ 3 h 2453"/>
                <a:gd name="T60" fmla="*/ 3346 w 3660"/>
                <a:gd name="T61" fmla="*/ 45 h 2453"/>
                <a:gd name="T62" fmla="*/ 3417 w 3660"/>
                <a:gd name="T63" fmla="*/ 128 h 2453"/>
                <a:gd name="T64" fmla="*/ 3444 w 3660"/>
                <a:gd name="T65" fmla="*/ 237 h 2453"/>
                <a:gd name="T66" fmla="*/ 3608 w 3660"/>
                <a:gd name="T67" fmla="*/ 1895 h 2453"/>
                <a:gd name="T68" fmla="*/ 3650 w 3660"/>
                <a:gd name="T69" fmla="*/ 1928 h 2453"/>
                <a:gd name="T70" fmla="*/ 3660 w 3660"/>
                <a:gd name="T71" fmla="*/ 2102 h 2453"/>
                <a:gd name="T72" fmla="*/ 3632 w 3660"/>
                <a:gd name="T73" fmla="*/ 2239 h 2453"/>
                <a:gd name="T74" fmla="*/ 3558 w 3660"/>
                <a:gd name="T75" fmla="*/ 2350 h 2453"/>
                <a:gd name="T76" fmla="*/ 3446 w 3660"/>
                <a:gd name="T77" fmla="*/ 2425 h 2453"/>
                <a:gd name="T78" fmla="*/ 3311 w 3660"/>
                <a:gd name="T79" fmla="*/ 2453 h 2453"/>
                <a:gd name="T80" fmla="*/ 257 w 3660"/>
                <a:gd name="T81" fmla="*/ 2440 h 2453"/>
                <a:gd name="T82" fmla="*/ 136 w 3660"/>
                <a:gd name="T83" fmla="*/ 2380 h 2453"/>
                <a:gd name="T84" fmla="*/ 48 w 3660"/>
                <a:gd name="T85" fmla="*/ 2279 h 2453"/>
                <a:gd name="T86" fmla="*/ 3 w 3660"/>
                <a:gd name="T87" fmla="*/ 2150 h 2453"/>
                <a:gd name="T88" fmla="*/ 2 w 3660"/>
                <a:gd name="T89" fmla="*/ 1945 h 2453"/>
                <a:gd name="T90" fmla="*/ 35 w 3660"/>
                <a:gd name="T91" fmla="*/ 1903 h 2453"/>
                <a:gd name="T92" fmla="*/ 216 w 3660"/>
                <a:gd name="T93" fmla="*/ 1893 h 2453"/>
                <a:gd name="T94" fmla="*/ 228 w 3660"/>
                <a:gd name="T95" fmla="*/ 163 h 2453"/>
                <a:gd name="T96" fmla="*/ 286 w 3660"/>
                <a:gd name="T97" fmla="*/ 70 h 2453"/>
                <a:gd name="T98" fmla="*/ 379 w 3660"/>
                <a:gd name="T99" fmla="*/ 12 h 2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60" h="2453">
                  <a:moveTo>
                    <a:pt x="142" y="2035"/>
                  </a:moveTo>
                  <a:lnTo>
                    <a:pt x="142" y="2102"/>
                  </a:lnTo>
                  <a:lnTo>
                    <a:pt x="145" y="2140"/>
                  </a:lnTo>
                  <a:lnTo>
                    <a:pt x="155" y="2176"/>
                  </a:lnTo>
                  <a:lnTo>
                    <a:pt x="170" y="2208"/>
                  </a:lnTo>
                  <a:lnTo>
                    <a:pt x="191" y="2237"/>
                  </a:lnTo>
                  <a:lnTo>
                    <a:pt x="216" y="2262"/>
                  </a:lnTo>
                  <a:lnTo>
                    <a:pt x="245" y="2282"/>
                  </a:lnTo>
                  <a:lnTo>
                    <a:pt x="277" y="2298"/>
                  </a:lnTo>
                  <a:lnTo>
                    <a:pt x="313" y="2308"/>
                  </a:lnTo>
                  <a:lnTo>
                    <a:pt x="349" y="2311"/>
                  </a:lnTo>
                  <a:lnTo>
                    <a:pt x="3311" y="2311"/>
                  </a:lnTo>
                  <a:lnTo>
                    <a:pt x="3347" y="2308"/>
                  </a:lnTo>
                  <a:lnTo>
                    <a:pt x="3383" y="2298"/>
                  </a:lnTo>
                  <a:lnTo>
                    <a:pt x="3415" y="2282"/>
                  </a:lnTo>
                  <a:lnTo>
                    <a:pt x="3444" y="2262"/>
                  </a:lnTo>
                  <a:lnTo>
                    <a:pt x="3469" y="2237"/>
                  </a:lnTo>
                  <a:lnTo>
                    <a:pt x="3490" y="2208"/>
                  </a:lnTo>
                  <a:lnTo>
                    <a:pt x="3505" y="2176"/>
                  </a:lnTo>
                  <a:lnTo>
                    <a:pt x="3515" y="2140"/>
                  </a:lnTo>
                  <a:lnTo>
                    <a:pt x="3518" y="2102"/>
                  </a:lnTo>
                  <a:lnTo>
                    <a:pt x="3518" y="2035"/>
                  </a:lnTo>
                  <a:lnTo>
                    <a:pt x="2279" y="2035"/>
                  </a:lnTo>
                  <a:lnTo>
                    <a:pt x="2264" y="2071"/>
                  </a:lnTo>
                  <a:lnTo>
                    <a:pt x="2244" y="2106"/>
                  </a:lnTo>
                  <a:lnTo>
                    <a:pt x="2219" y="2137"/>
                  </a:lnTo>
                  <a:lnTo>
                    <a:pt x="2189" y="2163"/>
                  </a:lnTo>
                  <a:lnTo>
                    <a:pt x="2156" y="2184"/>
                  </a:lnTo>
                  <a:lnTo>
                    <a:pt x="2119" y="2200"/>
                  </a:lnTo>
                  <a:lnTo>
                    <a:pt x="2081" y="2210"/>
                  </a:lnTo>
                  <a:lnTo>
                    <a:pt x="2039" y="2213"/>
                  </a:lnTo>
                  <a:lnTo>
                    <a:pt x="1621" y="2213"/>
                  </a:lnTo>
                  <a:lnTo>
                    <a:pt x="1579" y="2210"/>
                  </a:lnTo>
                  <a:lnTo>
                    <a:pt x="1541" y="2200"/>
                  </a:lnTo>
                  <a:lnTo>
                    <a:pt x="1504" y="2184"/>
                  </a:lnTo>
                  <a:lnTo>
                    <a:pt x="1471" y="2163"/>
                  </a:lnTo>
                  <a:lnTo>
                    <a:pt x="1441" y="2137"/>
                  </a:lnTo>
                  <a:lnTo>
                    <a:pt x="1416" y="2106"/>
                  </a:lnTo>
                  <a:lnTo>
                    <a:pt x="1396" y="2071"/>
                  </a:lnTo>
                  <a:lnTo>
                    <a:pt x="1381" y="2035"/>
                  </a:lnTo>
                  <a:lnTo>
                    <a:pt x="142" y="2035"/>
                  </a:lnTo>
                  <a:close/>
                  <a:moveTo>
                    <a:pt x="454" y="157"/>
                  </a:moveTo>
                  <a:lnTo>
                    <a:pt x="433" y="159"/>
                  </a:lnTo>
                  <a:lnTo>
                    <a:pt x="414" y="168"/>
                  </a:lnTo>
                  <a:lnTo>
                    <a:pt x="397" y="181"/>
                  </a:lnTo>
                  <a:lnTo>
                    <a:pt x="385" y="197"/>
                  </a:lnTo>
                  <a:lnTo>
                    <a:pt x="376" y="216"/>
                  </a:lnTo>
                  <a:lnTo>
                    <a:pt x="374" y="237"/>
                  </a:lnTo>
                  <a:lnTo>
                    <a:pt x="374" y="1893"/>
                  </a:lnTo>
                  <a:lnTo>
                    <a:pt x="1441" y="1893"/>
                  </a:lnTo>
                  <a:lnTo>
                    <a:pt x="1460" y="1895"/>
                  </a:lnTo>
                  <a:lnTo>
                    <a:pt x="1477" y="1902"/>
                  </a:lnTo>
                  <a:lnTo>
                    <a:pt x="1492" y="1913"/>
                  </a:lnTo>
                  <a:lnTo>
                    <a:pt x="1503" y="1927"/>
                  </a:lnTo>
                  <a:lnTo>
                    <a:pt x="1511" y="1945"/>
                  </a:lnTo>
                  <a:lnTo>
                    <a:pt x="1513" y="1964"/>
                  </a:lnTo>
                  <a:lnTo>
                    <a:pt x="1516" y="1988"/>
                  </a:lnTo>
                  <a:lnTo>
                    <a:pt x="1524" y="2011"/>
                  </a:lnTo>
                  <a:lnTo>
                    <a:pt x="1537" y="2031"/>
                  </a:lnTo>
                  <a:lnTo>
                    <a:pt x="1554" y="2048"/>
                  </a:lnTo>
                  <a:lnTo>
                    <a:pt x="1574" y="2061"/>
                  </a:lnTo>
                  <a:lnTo>
                    <a:pt x="1597" y="2069"/>
                  </a:lnTo>
                  <a:lnTo>
                    <a:pt x="1621" y="2072"/>
                  </a:lnTo>
                  <a:lnTo>
                    <a:pt x="2039" y="2072"/>
                  </a:lnTo>
                  <a:lnTo>
                    <a:pt x="2063" y="2069"/>
                  </a:lnTo>
                  <a:lnTo>
                    <a:pt x="2086" y="2061"/>
                  </a:lnTo>
                  <a:lnTo>
                    <a:pt x="2106" y="2048"/>
                  </a:lnTo>
                  <a:lnTo>
                    <a:pt x="2123" y="2031"/>
                  </a:lnTo>
                  <a:lnTo>
                    <a:pt x="2136" y="2011"/>
                  </a:lnTo>
                  <a:lnTo>
                    <a:pt x="2144" y="1988"/>
                  </a:lnTo>
                  <a:lnTo>
                    <a:pt x="2147" y="1964"/>
                  </a:lnTo>
                  <a:lnTo>
                    <a:pt x="2149" y="1944"/>
                  </a:lnTo>
                  <a:lnTo>
                    <a:pt x="2157" y="1926"/>
                  </a:lnTo>
                  <a:lnTo>
                    <a:pt x="2170" y="1912"/>
                  </a:lnTo>
                  <a:lnTo>
                    <a:pt x="2186" y="1900"/>
                  </a:lnTo>
                  <a:lnTo>
                    <a:pt x="2205" y="1894"/>
                  </a:lnTo>
                  <a:lnTo>
                    <a:pt x="2213" y="1893"/>
                  </a:lnTo>
                  <a:lnTo>
                    <a:pt x="2220" y="1893"/>
                  </a:lnTo>
                  <a:lnTo>
                    <a:pt x="3286" y="1893"/>
                  </a:lnTo>
                  <a:lnTo>
                    <a:pt x="3286" y="237"/>
                  </a:lnTo>
                  <a:lnTo>
                    <a:pt x="3284" y="216"/>
                  </a:lnTo>
                  <a:lnTo>
                    <a:pt x="3275" y="197"/>
                  </a:lnTo>
                  <a:lnTo>
                    <a:pt x="3263" y="181"/>
                  </a:lnTo>
                  <a:lnTo>
                    <a:pt x="3246" y="168"/>
                  </a:lnTo>
                  <a:lnTo>
                    <a:pt x="3227" y="159"/>
                  </a:lnTo>
                  <a:lnTo>
                    <a:pt x="3206" y="157"/>
                  </a:lnTo>
                  <a:lnTo>
                    <a:pt x="454" y="157"/>
                  </a:lnTo>
                  <a:close/>
                  <a:moveTo>
                    <a:pt x="454" y="0"/>
                  </a:moveTo>
                  <a:lnTo>
                    <a:pt x="3206" y="0"/>
                  </a:lnTo>
                  <a:lnTo>
                    <a:pt x="3244" y="3"/>
                  </a:lnTo>
                  <a:lnTo>
                    <a:pt x="3281" y="12"/>
                  </a:lnTo>
                  <a:lnTo>
                    <a:pt x="3315" y="26"/>
                  </a:lnTo>
                  <a:lnTo>
                    <a:pt x="3346" y="45"/>
                  </a:lnTo>
                  <a:lnTo>
                    <a:pt x="3374" y="70"/>
                  </a:lnTo>
                  <a:lnTo>
                    <a:pt x="3398" y="97"/>
                  </a:lnTo>
                  <a:lnTo>
                    <a:pt x="3417" y="128"/>
                  </a:lnTo>
                  <a:lnTo>
                    <a:pt x="3432" y="163"/>
                  </a:lnTo>
                  <a:lnTo>
                    <a:pt x="3440" y="199"/>
                  </a:lnTo>
                  <a:lnTo>
                    <a:pt x="3444" y="237"/>
                  </a:lnTo>
                  <a:lnTo>
                    <a:pt x="3444" y="1893"/>
                  </a:lnTo>
                  <a:lnTo>
                    <a:pt x="3589" y="1893"/>
                  </a:lnTo>
                  <a:lnTo>
                    <a:pt x="3608" y="1895"/>
                  </a:lnTo>
                  <a:lnTo>
                    <a:pt x="3625" y="1903"/>
                  </a:lnTo>
                  <a:lnTo>
                    <a:pt x="3639" y="1914"/>
                  </a:lnTo>
                  <a:lnTo>
                    <a:pt x="3650" y="1928"/>
                  </a:lnTo>
                  <a:lnTo>
                    <a:pt x="3658" y="1945"/>
                  </a:lnTo>
                  <a:lnTo>
                    <a:pt x="3660" y="1964"/>
                  </a:lnTo>
                  <a:lnTo>
                    <a:pt x="3660" y="2102"/>
                  </a:lnTo>
                  <a:lnTo>
                    <a:pt x="3657" y="2150"/>
                  </a:lnTo>
                  <a:lnTo>
                    <a:pt x="3648" y="2196"/>
                  </a:lnTo>
                  <a:lnTo>
                    <a:pt x="3632" y="2239"/>
                  </a:lnTo>
                  <a:lnTo>
                    <a:pt x="3612" y="2279"/>
                  </a:lnTo>
                  <a:lnTo>
                    <a:pt x="3587" y="2317"/>
                  </a:lnTo>
                  <a:lnTo>
                    <a:pt x="3558" y="2350"/>
                  </a:lnTo>
                  <a:lnTo>
                    <a:pt x="3524" y="2380"/>
                  </a:lnTo>
                  <a:lnTo>
                    <a:pt x="3487" y="2404"/>
                  </a:lnTo>
                  <a:lnTo>
                    <a:pt x="3446" y="2425"/>
                  </a:lnTo>
                  <a:lnTo>
                    <a:pt x="3403" y="2440"/>
                  </a:lnTo>
                  <a:lnTo>
                    <a:pt x="3357" y="2450"/>
                  </a:lnTo>
                  <a:lnTo>
                    <a:pt x="3311" y="2453"/>
                  </a:lnTo>
                  <a:lnTo>
                    <a:pt x="349" y="2453"/>
                  </a:lnTo>
                  <a:lnTo>
                    <a:pt x="303" y="2450"/>
                  </a:lnTo>
                  <a:lnTo>
                    <a:pt x="257" y="2440"/>
                  </a:lnTo>
                  <a:lnTo>
                    <a:pt x="214" y="2425"/>
                  </a:lnTo>
                  <a:lnTo>
                    <a:pt x="173" y="2404"/>
                  </a:lnTo>
                  <a:lnTo>
                    <a:pt x="136" y="2380"/>
                  </a:lnTo>
                  <a:lnTo>
                    <a:pt x="102" y="2350"/>
                  </a:lnTo>
                  <a:lnTo>
                    <a:pt x="73" y="2317"/>
                  </a:lnTo>
                  <a:lnTo>
                    <a:pt x="48" y="2279"/>
                  </a:lnTo>
                  <a:lnTo>
                    <a:pt x="28" y="2239"/>
                  </a:lnTo>
                  <a:lnTo>
                    <a:pt x="12" y="2196"/>
                  </a:lnTo>
                  <a:lnTo>
                    <a:pt x="3" y="2150"/>
                  </a:lnTo>
                  <a:lnTo>
                    <a:pt x="0" y="2102"/>
                  </a:lnTo>
                  <a:lnTo>
                    <a:pt x="0" y="1964"/>
                  </a:lnTo>
                  <a:lnTo>
                    <a:pt x="2" y="1945"/>
                  </a:lnTo>
                  <a:lnTo>
                    <a:pt x="10" y="1928"/>
                  </a:lnTo>
                  <a:lnTo>
                    <a:pt x="21" y="1914"/>
                  </a:lnTo>
                  <a:lnTo>
                    <a:pt x="35" y="1903"/>
                  </a:lnTo>
                  <a:lnTo>
                    <a:pt x="52" y="1895"/>
                  </a:lnTo>
                  <a:lnTo>
                    <a:pt x="71" y="1893"/>
                  </a:lnTo>
                  <a:lnTo>
                    <a:pt x="216" y="1893"/>
                  </a:lnTo>
                  <a:lnTo>
                    <a:pt x="216" y="237"/>
                  </a:lnTo>
                  <a:lnTo>
                    <a:pt x="220" y="199"/>
                  </a:lnTo>
                  <a:lnTo>
                    <a:pt x="228" y="163"/>
                  </a:lnTo>
                  <a:lnTo>
                    <a:pt x="243" y="128"/>
                  </a:lnTo>
                  <a:lnTo>
                    <a:pt x="262" y="97"/>
                  </a:lnTo>
                  <a:lnTo>
                    <a:pt x="286" y="70"/>
                  </a:lnTo>
                  <a:lnTo>
                    <a:pt x="314" y="45"/>
                  </a:lnTo>
                  <a:lnTo>
                    <a:pt x="345" y="26"/>
                  </a:lnTo>
                  <a:lnTo>
                    <a:pt x="379" y="12"/>
                  </a:lnTo>
                  <a:lnTo>
                    <a:pt x="416" y="3"/>
                  </a:lnTo>
                  <a:lnTo>
                    <a:pt x="454" y="0"/>
                  </a:lnTo>
                  <a:close/>
                </a:path>
              </a:pathLst>
            </a:custGeom>
            <a:grpFill/>
            <a:ln w="0">
              <a:noFill/>
              <a:prstDash val="solid"/>
              <a:round/>
            </a:ln>
          </p:spPr>
          <p:txBody>
            <a:bodyPr vert="horz" wrap="square" lIns="91440" tIns="45720" rIns="91440" bIns="45720" numCol="1" anchor="t" anchorCtr="0" compatLnSpc="1"/>
            <a:lstStyle/>
            <a:p>
              <a:endParaRPr lang="en-US" sz="1355" dirty="0">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68" name="Freeform 258"/>
            <p:cNvSpPr/>
            <p:nvPr/>
          </p:nvSpPr>
          <p:spPr bwMode="auto">
            <a:xfrm>
              <a:off x="876300" y="3667125"/>
              <a:ext cx="103188" cy="104775"/>
            </a:xfrm>
            <a:custGeom>
              <a:avLst/>
              <a:gdLst>
                <a:gd name="T0" fmla="*/ 575 w 654"/>
                <a:gd name="T1" fmla="*/ 0 h 653"/>
                <a:gd name="T2" fmla="*/ 595 w 654"/>
                <a:gd name="T3" fmla="*/ 3 h 653"/>
                <a:gd name="T4" fmla="*/ 614 w 654"/>
                <a:gd name="T5" fmla="*/ 10 h 653"/>
                <a:gd name="T6" fmla="*/ 630 w 654"/>
                <a:gd name="T7" fmla="*/ 23 h 653"/>
                <a:gd name="T8" fmla="*/ 644 w 654"/>
                <a:gd name="T9" fmla="*/ 40 h 653"/>
                <a:gd name="T10" fmla="*/ 652 w 654"/>
                <a:gd name="T11" fmla="*/ 59 h 653"/>
                <a:gd name="T12" fmla="*/ 654 w 654"/>
                <a:gd name="T13" fmla="*/ 79 h 653"/>
                <a:gd name="T14" fmla="*/ 652 w 654"/>
                <a:gd name="T15" fmla="*/ 99 h 653"/>
                <a:gd name="T16" fmla="*/ 644 w 654"/>
                <a:gd name="T17" fmla="*/ 118 h 653"/>
                <a:gd name="T18" fmla="*/ 630 w 654"/>
                <a:gd name="T19" fmla="*/ 135 h 653"/>
                <a:gd name="T20" fmla="*/ 136 w 654"/>
                <a:gd name="T21" fmla="*/ 630 h 653"/>
                <a:gd name="T22" fmla="*/ 118 w 654"/>
                <a:gd name="T23" fmla="*/ 643 h 653"/>
                <a:gd name="T24" fmla="*/ 99 w 654"/>
                <a:gd name="T25" fmla="*/ 651 h 653"/>
                <a:gd name="T26" fmla="*/ 79 w 654"/>
                <a:gd name="T27" fmla="*/ 653 h 653"/>
                <a:gd name="T28" fmla="*/ 59 w 654"/>
                <a:gd name="T29" fmla="*/ 651 h 653"/>
                <a:gd name="T30" fmla="*/ 40 w 654"/>
                <a:gd name="T31" fmla="*/ 643 h 653"/>
                <a:gd name="T32" fmla="*/ 24 w 654"/>
                <a:gd name="T33" fmla="*/ 630 h 653"/>
                <a:gd name="T34" fmla="*/ 12 w 654"/>
                <a:gd name="T35" fmla="*/ 613 h 653"/>
                <a:gd name="T36" fmla="*/ 4 w 654"/>
                <a:gd name="T37" fmla="*/ 594 h 653"/>
                <a:gd name="T38" fmla="*/ 0 w 654"/>
                <a:gd name="T39" fmla="*/ 574 h 653"/>
                <a:gd name="T40" fmla="*/ 4 w 654"/>
                <a:gd name="T41" fmla="*/ 554 h 653"/>
                <a:gd name="T42" fmla="*/ 12 w 654"/>
                <a:gd name="T43" fmla="*/ 535 h 653"/>
                <a:gd name="T44" fmla="*/ 24 w 654"/>
                <a:gd name="T45" fmla="*/ 519 h 653"/>
                <a:gd name="T46" fmla="*/ 520 w 654"/>
                <a:gd name="T47" fmla="*/ 23 h 653"/>
                <a:gd name="T48" fmla="*/ 536 w 654"/>
                <a:gd name="T49" fmla="*/ 10 h 653"/>
                <a:gd name="T50" fmla="*/ 555 w 654"/>
                <a:gd name="T51" fmla="*/ 3 h 653"/>
                <a:gd name="T52" fmla="*/ 575 w 654"/>
                <a:gd name="T53" fmla="*/ 0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54" h="653">
                  <a:moveTo>
                    <a:pt x="575" y="0"/>
                  </a:moveTo>
                  <a:lnTo>
                    <a:pt x="595" y="3"/>
                  </a:lnTo>
                  <a:lnTo>
                    <a:pt x="614" y="10"/>
                  </a:lnTo>
                  <a:lnTo>
                    <a:pt x="630" y="23"/>
                  </a:lnTo>
                  <a:lnTo>
                    <a:pt x="644" y="40"/>
                  </a:lnTo>
                  <a:lnTo>
                    <a:pt x="652" y="59"/>
                  </a:lnTo>
                  <a:lnTo>
                    <a:pt x="654" y="79"/>
                  </a:lnTo>
                  <a:lnTo>
                    <a:pt x="652" y="99"/>
                  </a:lnTo>
                  <a:lnTo>
                    <a:pt x="644" y="118"/>
                  </a:lnTo>
                  <a:lnTo>
                    <a:pt x="630" y="135"/>
                  </a:lnTo>
                  <a:lnTo>
                    <a:pt x="136" y="630"/>
                  </a:lnTo>
                  <a:lnTo>
                    <a:pt x="118" y="643"/>
                  </a:lnTo>
                  <a:lnTo>
                    <a:pt x="99" y="651"/>
                  </a:lnTo>
                  <a:lnTo>
                    <a:pt x="79" y="653"/>
                  </a:lnTo>
                  <a:lnTo>
                    <a:pt x="59" y="651"/>
                  </a:lnTo>
                  <a:lnTo>
                    <a:pt x="40" y="643"/>
                  </a:lnTo>
                  <a:lnTo>
                    <a:pt x="24" y="630"/>
                  </a:lnTo>
                  <a:lnTo>
                    <a:pt x="12" y="613"/>
                  </a:lnTo>
                  <a:lnTo>
                    <a:pt x="4" y="594"/>
                  </a:lnTo>
                  <a:lnTo>
                    <a:pt x="0" y="574"/>
                  </a:lnTo>
                  <a:lnTo>
                    <a:pt x="4" y="554"/>
                  </a:lnTo>
                  <a:lnTo>
                    <a:pt x="12" y="535"/>
                  </a:lnTo>
                  <a:lnTo>
                    <a:pt x="24" y="519"/>
                  </a:lnTo>
                  <a:lnTo>
                    <a:pt x="520" y="23"/>
                  </a:lnTo>
                  <a:lnTo>
                    <a:pt x="536" y="10"/>
                  </a:lnTo>
                  <a:lnTo>
                    <a:pt x="555" y="3"/>
                  </a:lnTo>
                  <a:lnTo>
                    <a:pt x="575" y="0"/>
                  </a:lnTo>
                  <a:close/>
                </a:path>
              </a:pathLst>
            </a:custGeom>
            <a:grpFill/>
            <a:ln w="0">
              <a:noFill/>
              <a:prstDash val="solid"/>
              <a:round/>
            </a:ln>
          </p:spPr>
          <p:txBody>
            <a:bodyPr vert="horz" wrap="square" lIns="91440" tIns="45720" rIns="91440" bIns="45720" numCol="1" anchor="t" anchorCtr="0" compatLnSpc="1"/>
            <a:lstStyle/>
            <a:p>
              <a:endParaRPr lang="en-US" sz="1355" dirty="0">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69" name="Freeform 259"/>
            <p:cNvSpPr/>
            <p:nvPr/>
          </p:nvSpPr>
          <p:spPr bwMode="auto">
            <a:xfrm>
              <a:off x="969963" y="3713163"/>
              <a:ext cx="55563" cy="57150"/>
            </a:xfrm>
            <a:custGeom>
              <a:avLst/>
              <a:gdLst>
                <a:gd name="T0" fmla="*/ 276 w 355"/>
                <a:gd name="T1" fmla="*/ 0 h 355"/>
                <a:gd name="T2" fmla="*/ 296 w 355"/>
                <a:gd name="T3" fmla="*/ 3 h 355"/>
                <a:gd name="T4" fmla="*/ 315 w 355"/>
                <a:gd name="T5" fmla="*/ 11 h 355"/>
                <a:gd name="T6" fmla="*/ 331 w 355"/>
                <a:gd name="T7" fmla="*/ 23 h 355"/>
                <a:gd name="T8" fmla="*/ 345 w 355"/>
                <a:gd name="T9" fmla="*/ 40 h 355"/>
                <a:gd name="T10" fmla="*/ 351 w 355"/>
                <a:gd name="T11" fmla="*/ 59 h 355"/>
                <a:gd name="T12" fmla="*/ 355 w 355"/>
                <a:gd name="T13" fmla="*/ 79 h 355"/>
                <a:gd name="T14" fmla="*/ 351 w 355"/>
                <a:gd name="T15" fmla="*/ 99 h 355"/>
                <a:gd name="T16" fmla="*/ 345 w 355"/>
                <a:gd name="T17" fmla="*/ 118 h 355"/>
                <a:gd name="T18" fmla="*/ 331 w 355"/>
                <a:gd name="T19" fmla="*/ 135 h 355"/>
                <a:gd name="T20" fmla="*/ 134 w 355"/>
                <a:gd name="T21" fmla="*/ 333 h 355"/>
                <a:gd name="T22" fmla="*/ 117 w 355"/>
                <a:gd name="T23" fmla="*/ 345 h 355"/>
                <a:gd name="T24" fmla="*/ 98 w 355"/>
                <a:gd name="T25" fmla="*/ 353 h 355"/>
                <a:gd name="T26" fmla="*/ 78 w 355"/>
                <a:gd name="T27" fmla="*/ 355 h 355"/>
                <a:gd name="T28" fmla="*/ 59 w 355"/>
                <a:gd name="T29" fmla="*/ 353 h 355"/>
                <a:gd name="T30" fmla="*/ 40 w 355"/>
                <a:gd name="T31" fmla="*/ 345 h 355"/>
                <a:gd name="T32" fmla="*/ 23 w 355"/>
                <a:gd name="T33" fmla="*/ 333 h 355"/>
                <a:gd name="T34" fmla="*/ 10 w 355"/>
                <a:gd name="T35" fmla="*/ 315 h 355"/>
                <a:gd name="T36" fmla="*/ 2 w 355"/>
                <a:gd name="T37" fmla="*/ 296 h 355"/>
                <a:gd name="T38" fmla="*/ 0 w 355"/>
                <a:gd name="T39" fmla="*/ 276 h 355"/>
                <a:gd name="T40" fmla="*/ 2 w 355"/>
                <a:gd name="T41" fmla="*/ 256 h 355"/>
                <a:gd name="T42" fmla="*/ 10 w 355"/>
                <a:gd name="T43" fmla="*/ 237 h 355"/>
                <a:gd name="T44" fmla="*/ 23 w 355"/>
                <a:gd name="T45" fmla="*/ 221 h 355"/>
                <a:gd name="T46" fmla="*/ 220 w 355"/>
                <a:gd name="T47" fmla="*/ 23 h 355"/>
                <a:gd name="T48" fmla="*/ 237 w 355"/>
                <a:gd name="T49" fmla="*/ 11 h 355"/>
                <a:gd name="T50" fmla="*/ 256 w 355"/>
                <a:gd name="T51" fmla="*/ 3 h 355"/>
                <a:gd name="T52" fmla="*/ 276 w 355"/>
                <a:gd name="T53" fmla="*/ 0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5" h="355">
                  <a:moveTo>
                    <a:pt x="276" y="0"/>
                  </a:moveTo>
                  <a:lnTo>
                    <a:pt x="296" y="3"/>
                  </a:lnTo>
                  <a:lnTo>
                    <a:pt x="315" y="11"/>
                  </a:lnTo>
                  <a:lnTo>
                    <a:pt x="331" y="23"/>
                  </a:lnTo>
                  <a:lnTo>
                    <a:pt x="345" y="40"/>
                  </a:lnTo>
                  <a:lnTo>
                    <a:pt x="351" y="59"/>
                  </a:lnTo>
                  <a:lnTo>
                    <a:pt x="355" y="79"/>
                  </a:lnTo>
                  <a:lnTo>
                    <a:pt x="351" y="99"/>
                  </a:lnTo>
                  <a:lnTo>
                    <a:pt x="345" y="118"/>
                  </a:lnTo>
                  <a:lnTo>
                    <a:pt x="331" y="135"/>
                  </a:lnTo>
                  <a:lnTo>
                    <a:pt x="134" y="333"/>
                  </a:lnTo>
                  <a:lnTo>
                    <a:pt x="117" y="345"/>
                  </a:lnTo>
                  <a:lnTo>
                    <a:pt x="98" y="353"/>
                  </a:lnTo>
                  <a:lnTo>
                    <a:pt x="78" y="355"/>
                  </a:lnTo>
                  <a:lnTo>
                    <a:pt x="59" y="353"/>
                  </a:lnTo>
                  <a:lnTo>
                    <a:pt x="40" y="345"/>
                  </a:lnTo>
                  <a:lnTo>
                    <a:pt x="23" y="333"/>
                  </a:lnTo>
                  <a:lnTo>
                    <a:pt x="10" y="315"/>
                  </a:lnTo>
                  <a:lnTo>
                    <a:pt x="2" y="296"/>
                  </a:lnTo>
                  <a:lnTo>
                    <a:pt x="0" y="276"/>
                  </a:lnTo>
                  <a:lnTo>
                    <a:pt x="2" y="256"/>
                  </a:lnTo>
                  <a:lnTo>
                    <a:pt x="10" y="237"/>
                  </a:lnTo>
                  <a:lnTo>
                    <a:pt x="23" y="221"/>
                  </a:lnTo>
                  <a:lnTo>
                    <a:pt x="220" y="23"/>
                  </a:lnTo>
                  <a:lnTo>
                    <a:pt x="237" y="11"/>
                  </a:lnTo>
                  <a:lnTo>
                    <a:pt x="256" y="3"/>
                  </a:lnTo>
                  <a:lnTo>
                    <a:pt x="276" y="0"/>
                  </a:lnTo>
                  <a:close/>
                </a:path>
              </a:pathLst>
            </a:custGeom>
            <a:grpFill/>
            <a:ln w="0">
              <a:noFill/>
              <a:prstDash val="solid"/>
              <a:round/>
            </a:ln>
          </p:spPr>
          <p:txBody>
            <a:bodyPr vert="horz" wrap="square" lIns="91440" tIns="45720" rIns="91440" bIns="45720" numCol="1" anchor="t" anchorCtr="0" compatLnSpc="1"/>
            <a:lstStyle/>
            <a:p>
              <a:endParaRPr lang="en-US" sz="1355" dirty="0">
                <a:latin typeface="SimSun-ExtB" panose="02010609060101010101" pitchFamily="49" charset="-122"/>
                <a:ea typeface="SimSun-ExtB" panose="02010609060101010101" pitchFamily="49" charset="-122"/>
                <a:sym typeface="字魂58号-创中黑" panose="00000500000000000000" pitchFamily="2" charset="-122"/>
              </a:endParaRPr>
            </a:p>
          </p:txBody>
        </p:sp>
      </p:grpSp>
      <p:sp>
        <p:nvSpPr>
          <p:cNvPr id="74" name="Rectangle 87"/>
          <p:cNvSpPr/>
          <p:nvPr/>
        </p:nvSpPr>
        <p:spPr>
          <a:xfrm>
            <a:off x="7636605" y="3787003"/>
            <a:ext cx="50800" cy="7277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5" dirty="0">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95" name="Inhaltsplatzhalter 4"/>
          <p:cNvSpPr txBox="1"/>
          <p:nvPr/>
        </p:nvSpPr>
        <p:spPr>
          <a:xfrm>
            <a:off x="7767851" y="3728404"/>
            <a:ext cx="2456597" cy="1123315"/>
          </a:xfrm>
          <a:prstGeom prst="rect">
            <a:avLst/>
          </a:prstGeom>
        </p:spPr>
        <p:txBody>
          <a:bodyPr wrap="square" lIns="0" tIns="0" rIns="0" bIns="0">
            <a:spAutoFit/>
          </a:bodyPr>
          <a:lstStyle>
            <a:lvl1pPr marL="273050" indent="-273050" algn="l" defTabSz="913765" rtl="0" eaLnBrk="1" latinLnBrk="0" hangingPunct="1">
              <a:lnSpc>
                <a:spcPct val="90000"/>
              </a:lnSpc>
              <a:spcBef>
                <a:spcPts val="0"/>
              </a:spcBef>
              <a:spcAft>
                <a:spcPts val="1000"/>
              </a:spcAft>
              <a:buFont typeface="Wingdings" panose="05000000000000000000" pitchFamily="2" charset="2"/>
              <a:buChar char="§"/>
              <a:defRPr sz="2300" kern="1200">
                <a:solidFill>
                  <a:schemeClr val="bg1"/>
                </a:solidFill>
                <a:latin typeface="Calibri Light" panose="020F0302020204030204" pitchFamily="34" charset="0"/>
                <a:ea typeface="+mn-ea"/>
                <a:cs typeface="+mn-cs"/>
              </a:defRPr>
            </a:lvl1pPr>
            <a:lvl2pPr marL="807720" indent="-273050" algn="l" defTabSz="913765" rtl="0" eaLnBrk="1" latinLnBrk="0" hangingPunct="1">
              <a:lnSpc>
                <a:spcPct val="90000"/>
              </a:lnSpc>
              <a:spcBef>
                <a:spcPts val="0"/>
              </a:spcBef>
              <a:spcAft>
                <a:spcPts val="1000"/>
              </a:spcAft>
              <a:buFont typeface="Symbol" panose="05050102010706020507" pitchFamily="18" charset="2"/>
              <a:buChar char="-"/>
              <a:defRPr sz="2000" kern="1200">
                <a:solidFill>
                  <a:schemeClr val="bg1"/>
                </a:solidFill>
                <a:latin typeface="Calibri Light" panose="020F0302020204030204" pitchFamily="34" charset="0"/>
                <a:ea typeface="+mn-ea"/>
                <a:cs typeface="+mn-cs"/>
              </a:defRPr>
            </a:lvl2pPr>
            <a:lvl3pPr marL="1080770" indent="-177800" algn="l" defTabSz="913765" rtl="0" eaLnBrk="1" latinLnBrk="0" hangingPunct="1">
              <a:lnSpc>
                <a:spcPct val="90000"/>
              </a:lnSpc>
              <a:spcBef>
                <a:spcPts val="0"/>
              </a:spcBef>
              <a:spcAft>
                <a:spcPts val="1000"/>
              </a:spcAft>
              <a:buFont typeface="Symbol" panose="05050102010706020507" pitchFamily="18" charset="2"/>
              <a:buChar char="-"/>
              <a:defRPr sz="1900" kern="1200">
                <a:solidFill>
                  <a:schemeClr val="bg1"/>
                </a:solidFill>
                <a:latin typeface="Calibri Light" panose="020F0302020204030204" pitchFamily="34" charset="0"/>
                <a:ea typeface="+mn-ea"/>
                <a:cs typeface="+mn-cs"/>
              </a:defRPr>
            </a:lvl3pPr>
            <a:lvl4pPr marL="1436370" indent="-17780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4pPr>
            <a:lvl5pPr marL="1793240" indent="-179070" algn="l" defTabSz="913765" rtl="0" eaLnBrk="1" latinLnBrk="0" hangingPunct="1">
              <a:lnSpc>
                <a:spcPct val="90000"/>
              </a:lnSpc>
              <a:spcBef>
                <a:spcPts val="0"/>
              </a:spcBef>
              <a:spcAft>
                <a:spcPts val="1000"/>
              </a:spcAft>
              <a:buFont typeface="Symbol" panose="05050102010706020507" pitchFamily="18" charset="2"/>
              <a:buChar char="-"/>
              <a:defRPr sz="1600" kern="1200">
                <a:solidFill>
                  <a:schemeClr val="bg1"/>
                </a:solidFill>
                <a:latin typeface="Calibri Light" panose="020F0302020204030204" pitchFamily="34" charset="0"/>
                <a:ea typeface="+mn-ea"/>
                <a:cs typeface="+mn-cs"/>
              </a:defRPr>
            </a:lvl5pPr>
            <a:lvl6pPr marL="25139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7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4930" indent="-228600" algn="l" defTabSz="91376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00000"/>
              </a:lnSpc>
              <a:spcAft>
                <a:spcPts val="900"/>
              </a:spcAft>
              <a:buNone/>
            </a:pPr>
            <a:r>
              <a:rPr lang="zh-CN" altLang="en-US" sz="1400" dirty="0">
                <a:latin typeface="SimSun-ExtB" panose="02010609060101010101" pitchFamily="49" charset="-122"/>
                <a:ea typeface="SimSun-ExtB" panose="02010609060101010101" pitchFamily="49" charset="-122"/>
                <a:cs typeface="华文黑体" pitchFamily="2" charset="-122"/>
                <a:sym typeface="字魂58号-创中黑" panose="00000500000000000000" pitchFamily="2" charset="-122"/>
              </a:rPr>
              <a:t>添加標題</a:t>
            </a:r>
            <a:endParaRPr lang="en-US" altLang="zh-CN" sz="1400" dirty="0">
              <a:latin typeface="SimSun-ExtB" panose="02010609060101010101" pitchFamily="49" charset="-122"/>
              <a:ea typeface="SimSun-ExtB" panose="02010609060101010101" pitchFamily="49" charset="-122"/>
              <a:cs typeface="华文黑体" pitchFamily="2" charset="-122"/>
              <a:sym typeface="字魂58号-创中黑" panose="00000500000000000000" pitchFamily="2" charset="-122"/>
            </a:endParaRPr>
          </a:p>
          <a:p>
            <a:pPr marL="0" indent="0">
              <a:lnSpc>
                <a:spcPct val="100000"/>
              </a:lnSpc>
              <a:spcAft>
                <a:spcPts val="900"/>
              </a:spcAft>
              <a:buNone/>
            </a:pPr>
            <a:r>
              <a:rPr lang="zh-CN" altLang="en-US" sz="1100" dirty="0">
                <a:latin typeface="SimSun-ExtB" panose="02010609060101010101" pitchFamily="49" charset="-122"/>
                <a:ea typeface="SimSun-ExtB" panose="02010609060101010101" pitchFamily="49" charset="-122"/>
                <a:sym typeface="字魂58号-创中黑" panose="00000500000000000000" pitchFamily="2" charset="-122"/>
              </a:rPr>
              <a:t>請在此處添加具體內容，文字儘量言簡意賅，簡單說明即可，不必過於繁瑣，注意版面美觀度。</a:t>
            </a:r>
            <a:endParaRPr lang="zh-CN" altLang="en-US" sz="1100" dirty="0">
              <a:latin typeface="SimSun-ExtB" panose="02010609060101010101" pitchFamily="49" charset="-122"/>
              <a:ea typeface="SimSun-ExtB" panose="02010609060101010101" pitchFamily="49" charset="-122"/>
              <a:cs typeface="Open Sans" panose="020B0606030504020204" pitchFamily="34" charset="0"/>
              <a:sym typeface="字魂58号-创中黑" panose="00000500000000000000" pitchFamily="2" charset="-122"/>
            </a:endParaRPr>
          </a:p>
          <a:p>
            <a:pPr marL="0" indent="0">
              <a:lnSpc>
                <a:spcPct val="100000"/>
              </a:lnSpc>
              <a:spcAft>
                <a:spcPts val="900"/>
              </a:spcAft>
              <a:buNone/>
            </a:pPr>
            <a:r>
              <a:rPr lang="en-US" sz="1100" dirty="0">
                <a:latin typeface="SimSun-ExtB" panose="02010609060101010101" pitchFamily="49" charset="-122"/>
                <a:ea typeface="SimSun-ExtB" panose="02010609060101010101" pitchFamily="49" charset="-122"/>
                <a:sym typeface="字魂58号-创中黑" panose="00000500000000000000" pitchFamily="2" charset="-122"/>
              </a:rPr>
              <a:t>. </a:t>
            </a:r>
          </a:p>
        </p:txBody>
      </p:sp>
      <p:cxnSp>
        <p:nvCxnSpPr>
          <p:cNvPr id="38" name="直接连接符 37"/>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40" name="文本框 39"/>
          <p:cNvSpPr txBox="1"/>
          <p:nvPr/>
        </p:nvSpPr>
        <p:spPr>
          <a:xfrm>
            <a:off x="4506031" y="322323"/>
            <a:ext cx="3057247" cy="584775"/>
          </a:xfrm>
          <a:prstGeom prst="rect">
            <a:avLst/>
          </a:prstGeom>
          <a:noFill/>
        </p:spPr>
        <p:txBody>
          <a:bodyPr wrap="none" rtlCol="0">
            <a:spAutoFit/>
            <a:scene3d>
              <a:camera prst="orthographicFront"/>
              <a:lightRig rig="threePt" dir="t"/>
            </a:scene3d>
            <a:sp3d contourW="12700"/>
          </a:bodyPr>
          <a:lstStyle/>
          <a:p>
            <a:r>
              <a:rPr lang="zh-CN" altLang="en-US" sz="3200" dirty="0">
                <a:solidFill>
                  <a:schemeClr val="tx1">
                    <a:lumMod val="75000"/>
                    <a:lumOff val="25000"/>
                  </a:schemeClr>
                </a:solidFill>
                <a:ea typeface="SimSun-ExtB" panose="02010609060101010101" pitchFamily="49" charset="-122"/>
                <a:sym typeface="字魂58号-创中黑" panose="00000500000000000000" pitchFamily="2" charset="-122"/>
              </a:rPr>
              <a:t>變數與內容解釋</a:t>
            </a:r>
          </a:p>
        </p:txBody>
      </p:sp>
      <p:sp>
        <p:nvSpPr>
          <p:cNvPr id="42" name="Freeform 5">
            <a:extLst>
              <a:ext uri="{FF2B5EF4-FFF2-40B4-BE49-F238E27FC236}">
                <a16:creationId xmlns:a16="http://schemas.microsoft.com/office/drawing/2014/main" id="{0AAC1C21-9FE3-F04C-A574-BD9A04127E57}"/>
              </a:ext>
            </a:extLst>
          </p:cNvPr>
          <p:cNvSpPr/>
          <p:nvPr/>
        </p:nvSpPr>
        <p:spPr bwMode="auto">
          <a:xfrm>
            <a:off x="6130043" y="3915318"/>
            <a:ext cx="4743353" cy="994775"/>
          </a:xfrm>
          <a:custGeom>
            <a:avLst/>
            <a:gdLst>
              <a:gd name="T0" fmla="*/ 433 w 2183"/>
              <a:gd name="T1" fmla="*/ 0 h 483"/>
              <a:gd name="T2" fmla="*/ 1942 w 2183"/>
              <a:gd name="T3" fmla="*/ 0 h 483"/>
              <a:gd name="T4" fmla="*/ 2183 w 2183"/>
              <a:gd name="T5" fmla="*/ 241 h 483"/>
              <a:gd name="T6" fmla="*/ 1942 w 2183"/>
              <a:gd name="T7" fmla="*/ 483 h 483"/>
              <a:gd name="T8" fmla="*/ 433 w 2183"/>
              <a:gd name="T9" fmla="*/ 483 h 483"/>
              <a:gd name="T10" fmla="*/ 0 w 2183"/>
              <a:gd name="T11" fmla="*/ 320 h 483"/>
              <a:gd name="T12" fmla="*/ 433 w 2183"/>
              <a:gd name="T13" fmla="*/ 0 h 483"/>
            </a:gdLst>
            <a:ahLst/>
            <a:cxnLst>
              <a:cxn ang="0">
                <a:pos x="T0" y="T1"/>
              </a:cxn>
              <a:cxn ang="0">
                <a:pos x="T2" y="T3"/>
              </a:cxn>
              <a:cxn ang="0">
                <a:pos x="T4" y="T5"/>
              </a:cxn>
              <a:cxn ang="0">
                <a:pos x="T6" y="T7"/>
              </a:cxn>
              <a:cxn ang="0">
                <a:pos x="T8" y="T9"/>
              </a:cxn>
              <a:cxn ang="0">
                <a:pos x="T10" y="T11"/>
              </a:cxn>
              <a:cxn ang="0">
                <a:pos x="T12" y="T13"/>
              </a:cxn>
            </a:cxnLst>
            <a:rect l="0" t="0" r="r" b="b"/>
            <a:pathLst>
              <a:path w="2183" h="483">
                <a:moveTo>
                  <a:pt x="433" y="0"/>
                </a:moveTo>
                <a:cubicBezTo>
                  <a:pt x="1942" y="0"/>
                  <a:pt x="1942" y="0"/>
                  <a:pt x="1942" y="0"/>
                </a:cubicBezTo>
                <a:cubicBezTo>
                  <a:pt x="2075" y="0"/>
                  <a:pt x="2183" y="108"/>
                  <a:pt x="2183" y="241"/>
                </a:cubicBezTo>
                <a:cubicBezTo>
                  <a:pt x="2183" y="375"/>
                  <a:pt x="2075" y="483"/>
                  <a:pt x="1942" y="483"/>
                </a:cubicBezTo>
                <a:cubicBezTo>
                  <a:pt x="433" y="483"/>
                  <a:pt x="433" y="483"/>
                  <a:pt x="433" y="483"/>
                </a:cubicBezTo>
                <a:cubicBezTo>
                  <a:pt x="272" y="483"/>
                  <a:pt x="205" y="265"/>
                  <a:pt x="0" y="320"/>
                </a:cubicBezTo>
                <a:cubicBezTo>
                  <a:pt x="81" y="239"/>
                  <a:pt x="256" y="0"/>
                  <a:pt x="433" y="0"/>
                </a:cubicBezTo>
                <a:close/>
              </a:path>
            </a:pathLst>
          </a:custGeom>
          <a:solidFill>
            <a:srgbClr val="E3CAB4"/>
          </a:solidFill>
          <a:ln>
            <a:noFill/>
          </a:ln>
        </p:spPr>
        <p:txBody>
          <a:bodyPr vert="horz" wrap="square" lIns="91440" tIns="45720" rIns="91440" bIns="45720" numCol="1" anchor="ctr" anchorCtr="0" compatLnSpc="1"/>
          <a:lstStyle/>
          <a:p>
            <a:pPr algn="ctr"/>
            <a:r>
              <a:rPr lang="en-US" sz="2000" b="1" dirty="0" err="1">
                <a:solidFill>
                  <a:schemeClr val="bg1"/>
                </a:solidFill>
                <a:latin typeface="SimSun-ExtB" panose="02010609060101010101" pitchFamily="49" charset="-122"/>
                <a:ea typeface="SimSun-ExtB" panose="02010609060101010101" pitchFamily="49" charset="-122"/>
                <a:sym typeface="字魂58号-创中黑" panose="00000500000000000000" pitchFamily="2" charset="-122"/>
              </a:rPr>
              <a:t>資料來源：台中市政府open</a:t>
            </a:r>
            <a:r>
              <a:rPr lang="en-US" sz="2000" b="1" dirty="0">
                <a:solidFill>
                  <a:schemeClr val="bg1"/>
                </a:solidFill>
                <a:latin typeface="SimSun-ExtB" panose="02010609060101010101" pitchFamily="49" charset="-122"/>
                <a:ea typeface="SimSun-ExtB" panose="02010609060101010101" pitchFamily="49" charset="-122"/>
                <a:sym typeface="字魂58号-创中黑" panose="00000500000000000000" pitchFamily="2" charset="-122"/>
              </a:rPr>
              <a:t> data</a:t>
            </a:r>
          </a:p>
        </p:txBody>
      </p:sp>
      <p:sp>
        <p:nvSpPr>
          <p:cNvPr id="71" name="Freeform 5">
            <a:extLst>
              <a:ext uri="{FF2B5EF4-FFF2-40B4-BE49-F238E27FC236}">
                <a16:creationId xmlns:a16="http://schemas.microsoft.com/office/drawing/2014/main" id="{65922D13-F54B-E84E-B6BA-45EE087F0FB0}"/>
              </a:ext>
            </a:extLst>
          </p:cNvPr>
          <p:cNvSpPr/>
          <p:nvPr/>
        </p:nvSpPr>
        <p:spPr bwMode="auto">
          <a:xfrm flipH="1">
            <a:off x="1085754" y="4740423"/>
            <a:ext cx="4472877" cy="994775"/>
          </a:xfrm>
          <a:custGeom>
            <a:avLst/>
            <a:gdLst>
              <a:gd name="T0" fmla="*/ 433 w 2183"/>
              <a:gd name="T1" fmla="*/ 0 h 483"/>
              <a:gd name="T2" fmla="*/ 1942 w 2183"/>
              <a:gd name="T3" fmla="*/ 0 h 483"/>
              <a:gd name="T4" fmla="*/ 2183 w 2183"/>
              <a:gd name="T5" fmla="*/ 241 h 483"/>
              <a:gd name="T6" fmla="*/ 1942 w 2183"/>
              <a:gd name="T7" fmla="*/ 483 h 483"/>
              <a:gd name="T8" fmla="*/ 433 w 2183"/>
              <a:gd name="T9" fmla="*/ 483 h 483"/>
              <a:gd name="T10" fmla="*/ 0 w 2183"/>
              <a:gd name="T11" fmla="*/ 320 h 483"/>
              <a:gd name="T12" fmla="*/ 433 w 2183"/>
              <a:gd name="T13" fmla="*/ 0 h 483"/>
            </a:gdLst>
            <a:ahLst/>
            <a:cxnLst>
              <a:cxn ang="0">
                <a:pos x="T0" y="T1"/>
              </a:cxn>
              <a:cxn ang="0">
                <a:pos x="T2" y="T3"/>
              </a:cxn>
              <a:cxn ang="0">
                <a:pos x="T4" y="T5"/>
              </a:cxn>
              <a:cxn ang="0">
                <a:pos x="T6" y="T7"/>
              </a:cxn>
              <a:cxn ang="0">
                <a:pos x="T8" y="T9"/>
              </a:cxn>
              <a:cxn ang="0">
                <a:pos x="T10" y="T11"/>
              </a:cxn>
              <a:cxn ang="0">
                <a:pos x="T12" y="T13"/>
              </a:cxn>
            </a:cxnLst>
            <a:rect l="0" t="0" r="r" b="b"/>
            <a:pathLst>
              <a:path w="2183" h="483">
                <a:moveTo>
                  <a:pt x="433" y="0"/>
                </a:moveTo>
                <a:cubicBezTo>
                  <a:pt x="1942" y="0"/>
                  <a:pt x="1942" y="0"/>
                  <a:pt x="1942" y="0"/>
                </a:cubicBezTo>
                <a:cubicBezTo>
                  <a:pt x="2075" y="0"/>
                  <a:pt x="2183" y="108"/>
                  <a:pt x="2183" y="241"/>
                </a:cubicBezTo>
                <a:cubicBezTo>
                  <a:pt x="2183" y="375"/>
                  <a:pt x="2075" y="483"/>
                  <a:pt x="1942" y="483"/>
                </a:cubicBezTo>
                <a:cubicBezTo>
                  <a:pt x="433" y="483"/>
                  <a:pt x="433" y="483"/>
                  <a:pt x="433" y="483"/>
                </a:cubicBezTo>
                <a:cubicBezTo>
                  <a:pt x="272" y="483"/>
                  <a:pt x="205" y="265"/>
                  <a:pt x="0" y="320"/>
                </a:cubicBezTo>
                <a:cubicBezTo>
                  <a:pt x="81" y="239"/>
                  <a:pt x="256" y="0"/>
                  <a:pt x="433" y="0"/>
                </a:cubicBezTo>
                <a:close/>
              </a:path>
            </a:pathLst>
          </a:custGeom>
          <a:solidFill>
            <a:srgbClr val="E3CAB4"/>
          </a:solidFill>
          <a:ln>
            <a:noFill/>
          </a:ln>
        </p:spPr>
        <p:txBody>
          <a:bodyPr vert="horz" wrap="square" lIns="91440" tIns="45720" rIns="91440" bIns="45720" numCol="1" anchor="ctr" anchorCtr="0" compatLnSpc="1"/>
          <a:lstStyle/>
          <a:p>
            <a:pPr algn="ctr"/>
            <a:r>
              <a:rPr lang="en-US" sz="2400" b="1" dirty="0">
                <a:solidFill>
                  <a:schemeClr val="bg1"/>
                </a:solidFill>
                <a:latin typeface="SimSun-ExtB" panose="02010609060101010101" pitchFamily="49" charset="-122"/>
                <a:ea typeface="SimSun-ExtB" panose="02010609060101010101" pitchFamily="49" charset="-122"/>
                <a:sym typeface="字魂58号-创中黑" panose="00000500000000000000" pitchFamily="2" charset="-122"/>
              </a:rPr>
              <a:t>主要套件：ggmap,ggplot2</a:t>
            </a:r>
          </a:p>
        </p:txBody>
      </p:sp>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等腰三角形 12"/>
          <p:cNvSpPr/>
          <p:nvPr/>
        </p:nvSpPr>
        <p:spPr>
          <a:xfrm rot="16200000" flipV="1">
            <a:off x="-1099284" y="1444859"/>
            <a:ext cx="6166851" cy="3968283"/>
          </a:xfrm>
          <a:prstGeom prst="triangl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SimSun-ExtB" panose="02010609060101010101" pitchFamily="49" charset="-122"/>
              <a:ea typeface="SimSun-ExtB" panose="02010609060101010101" pitchFamily="49" charset="-122"/>
              <a:sym typeface="字魂58号-创中黑" panose="00000500000000000000" pitchFamily="2" charset="-122"/>
            </a:endParaRPr>
          </a:p>
        </p:txBody>
      </p:sp>
      <p:cxnSp>
        <p:nvCxnSpPr>
          <p:cNvPr id="14" name="直接连接符 13"/>
          <p:cNvCxnSpPr/>
          <p:nvPr/>
        </p:nvCxnSpPr>
        <p:spPr>
          <a:xfrm flipH="1">
            <a:off x="9535887" y="-1743"/>
            <a:ext cx="2656115" cy="220282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等腰三角形 14"/>
          <p:cNvSpPr/>
          <p:nvPr/>
        </p:nvSpPr>
        <p:spPr>
          <a:xfrm rot="16200000" flipV="1">
            <a:off x="3899720" y="2151953"/>
            <a:ext cx="1015660" cy="653564"/>
          </a:xfrm>
          <a:prstGeom prst="triangle">
            <a:avLst/>
          </a:pr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sz="2400" dirty="0">
              <a:solidFill>
                <a:prstClr val="white"/>
              </a:solidFill>
              <a:latin typeface="SimSun-ExtB" panose="02010609060101010101" pitchFamily="49" charset="-122"/>
              <a:ea typeface="SimSun-ExtB" panose="02010609060101010101" pitchFamily="49" charset="-122"/>
              <a:sym typeface="字魂58号-创中黑" panose="00000500000000000000" pitchFamily="2" charset="-122"/>
            </a:endParaRPr>
          </a:p>
        </p:txBody>
      </p:sp>
      <p:cxnSp>
        <p:nvCxnSpPr>
          <p:cNvPr id="16" name="直接连接符 15"/>
          <p:cNvCxnSpPr/>
          <p:nvPr/>
        </p:nvCxnSpPr>
        <p:spPr>
          <a:xfrm flipH="1">
            <a:off x="3578217" y="4767072"/>
            <a:ext cx="1156115" cy="95881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4840859" y="1970901"/>
            <a:ext cx="2849880" cy="1014730"/>
          </a:xfrm>
          <a:prstGeom prst="rect">
            <a:avLst/>
          </a:prstGeom>
          <a:noFill/>
        </p:spPr>
        <p:txBody>
          <a:bodyPr wrap="none" rtlCol="0">
            <a:spAutoFit/>
            <a:scene3d>
              <a:camera prst="orthographicFront"/>
              <a:lightRig rig="threePt" dir="t"/>
            </a:scene3d>
            <a:sp3d contourW="12700"/>
          </a:bodyPr>
          <a:lstStyle/>
          <a:p>
            <a:r>
              <a:rPr lang="en-US" altLang="zh-CN" sz="6000" dirty="0">
                <a:solidFill>
                  <a:schemeClr val="tx1">
                    <a:lumMod val="75000"/>
                    <a:lumOff val="25000"/>
                  </a:schemeClr>
                </a:solidFill>
                <a:latin typeface="SimSun-ExtB" panose="02010609060101010101" pitchFamily="49" charset="-122"/>
                <a:ea typeface="SimSun-ExtB" panose="02010609060101010101" pitchFamily="49" charset="-122"/>
                <a:sym typeface="字魂58号-创中黑" panose="00000500000000000000" pitchFamily="2" charset="-122"/>
              </a:rPr>
              <a:t>PART 03</a:t>
            </a:r>
            <a:endParaRPr lang="zh-CN" altLang="en-US" sz="6000" dirty="0">
              <a:solidFill>
                <a:schemeClr val="tx1">
                  <a:lumMod val="75000"/>
                  <a:lumOff val="25000"/>
                </a:schemeClr>
              </a:solidFill>
              <a:latin typeface="SimSun-ExtB" panose="02010609060101010101" pitchFamily="49" charset="-122"/>
              <a:ea typeface="SimSun-ExtB" panose="02010609060101010101" pitchFamily="49" charset="-122"/>
              <a:sym typeface="字魂58号-创中黑" panose="00000500000000000000" pitchFamily="2" charset="-122"/>
            </a:endParaRPr>
          </a:p>
        </p:txBody>
      </p:sp>
      <p:sp>
        <p:nvSpPr>
          <p:cNvPr id="18" name="文本框 17"/>
          <p:cNvSpPr txBox="1"/>
          <p:nvPr/>
        </p:nvSpPr>
        <p:spPr>
          <a:xfrm>
            <a:off x="4840859" y="3038719"/>
            <a:ext cx="2621230" cy="707886"/>
          </a:xfrm>
          <a:prstGeom prst="rect">
            <a:avLst/>
          </a:prstGeom>
          <a:noFill/>
        </p:spPr>
        <p:txBody>
          <a:bodyPr wrap="none" rtlCol="0">
            <a:spAutoFit/>
            <a:scene3d>
              <a:camera prst="orthographicFront"/>
              <a:lightRig rig="threePt" dir="t"/>
            </a:scene3d>
            <a:sp3d contourW="12700"/>
          </a:bodyPr>
          <a:lstStyle/>
          <a:p>
            <a:r>
              <a:rPr kumimoji="1" lang="en-US" altLang="zh-CN" sz="4000" dirty="0">
                <a:solidFill>
                  <a:srgbClr val="7E7182"/>
                </a:solidFill>
                <a:latin typeface="+mj-ea"/>
              </a:rPr>
              <a:t>Code Demo</a:t>
            </a:r>
            <a:endParaRPr kumimoji="1" lang="zh-CN" altLang="en-US" sz="4000" dirty="0">
              <a:solidFill>
                <a:srgbClr val="7E7182"/>
              </a:solidFill>
              <a:latin typeface="+mj-ea"/>
            </a:endParaRPr>
          </a:p>
        </p:txBody>
      </p:sp>
      <p:sp>
        <p:nvSpPr>
          <p:cNvPr id="20" name="任意多边形 19"/>
          <p:cNvSpPr/>
          <p:nvPr/>
        </p:nvSpPr>
        <p:spPr>
          <a:xfrm>
            <a:off x="10445469" y="5500915"/>
            <a:ext cx="1746531" cy="1357087"/>
          </a:xfrm>
          <a:custGeom>
            <a:avLst/>
            <a:gdLst>
              <a:gd name="connsiteX0" fmla="*/ 1319464 w 1319464"/>
              <a:gd name="connsiteY0" fmla="*/ 0 h 1025247"/>
              <a:gd name="connsiteX1" fmla="*/ 1319464 w 1319464"/>
              <a:gd name="connsiteY1" fmla="*/ 1025247 h 1025247"/>
              <a:gd name="connsiteX2" fmla="*/ 0 w 1319464"/>
              <a:gd name="connsiteY2" fmla="*/ 1025247 h 1025247"/>
            </a:gdLst>
            <a:ahLst/>
            <a:cxnLst>
              <a:cxn ang="0">
                <a:pos x="connsiteX0" y="connsiteY0"/>
              </a:cxn>
              <a:cxn ang="0">
                <a:pos x="connsiteX1" y="connsiteY1"/>
              </a:cxn>
              <a:cxn ang="0">
                <a:pos x="connsiteX2" y="connsiteY2"/>
              </a:cxn>
            </a:cxnLst>
            <a:rect l="l" t="t" r="r" b="b"/>
            <a:pathLst>
              <a:path w="1319464" h="1025247">
                <a:moveTo>
                  <a:pt x="1319464" y="0"/>
                </a:moveTo>
                <a:lnTo>
                  <a:pt x="1319464" y="1025247"/>
                </a:lnTo>
                <a:lnTo>
                  <a:pt x="0" y="1025247"/>
                </a:lnTo>
                <a:close/>
              </a:path>
            </a:pathLst>
          </a:custGeom>
          <a:solidFill>
            <a:srgbClr val="E3CA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5" dirty="0">
              <a:latin typeface="SimSun-ExtB" panose="02010609060101010101" pitchFamily="49" charset="-122"/>
              <a:ea typeface="SimSun-ExtB" panose="02010609060101010101" pitchFamily="49" charset="-122"/>
              <a:sym typeface="字魂58号-创中黑" panose="00000500000000000000" pitchFamily="2" charset="-122"/>
            </a:endParaRPr>
          </a:p>
        </p:txBody>
      </p:sp>
      <p:cxnSp>
        <p:nvCxnSpPr>
          <p:cNvPr id="21" name="直接连接符 20"/>
          <p:cNvCxnSpPr/>
          <p:nvPr/>
        </p:nvCxnSpPr>
        <p:spPr>
          <a:xfrm flipH="1">
            <a:off x="9727812" y="6378595"/>
            <a:ext cx="578056" cy="47940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1" name="直接连接符 40"/>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43" name="文本框 42"/>
          <p:cNvSpPr txBox="1"/>
          <p:nvPr/>
        </p:nvSpPr>
        <p:spPr>
          <a:xfrm>
            <a:off x="4785366" y="345292"/>
            <a:ext cx="2135521" cy="584775"/>
          </a:xfrm>
          <a:prstGeom prst="rect">
            <a:avLst/>
          </a:prstGeom>
          <a:noFill/>
        </p:spPr>
        <p:txBody>
          <a:bodyPr wrap="none" rtlCol="0">
            <a:spAutoFit/>
            <a:scene3d>
              <a:camera prst="orthographicFront"/>
              <a:lightRig rig="threePt" dir="t"/>
            </a:scene3d>
            <a:sp3d contourW="12700"/>
          </a:bodyPr>
          <a:lstStyle/>
          <a:p>
            <a:r>
              <a:rPr kumimoji="1" lang="en-US" altLang="zh-CN" sz="3200" dirty="0">
                <a:solidFill>
                  <a:srgbClr val="7E7182"/>
                </a:solidFill>
                <a:latin typeface="+mj-ea"/>
              </a:rPr>
              <a:t>Code Demo</a:t>
            </a:r>
            <a:endParaRPr kumimoji="1" lang="zh-CN" altLang="en-US" sz="3200" dirty="0">
              <a:solidFill>
                <a:srgbClr val="7E7182"/>
              </a:solidFill>
              <a:latin typeface="+mj-ea"/>
            </a:endParaRPr>
          </a:p>
        </p:txBody>
      </p:sp>
      <p:pic>
        <p:nvPicPr>
          <p:cNvPr id="3" name="圖片 2" descr="一張含有 文字 的圖片&#10;&#10;自動產生的描述">
            <a:extLst>
              <a:ext uri="{FF2B5EF4-FFF2-40B4-BE49-F238E27FC236}">
                <a16:creationId xmlns:a16="http://schemas.microsoft.com/office/drawing/2014/main" id="{6E8B8751-5C98-5748-B02A-1388494A79F6}"/>
              </a:ext>
            </a:extLst>
          </p:cNvPr>
          <p:cNvPicPr>
            <a:picLocks noChangeAspect="1"/>
          </p:cNvPicPr>
          <p:nvPr/>
        </p:nvPicPr>
        <p:blipFill>
          <a:blip r:embed="rId3"/>
          <a:stretch>
            <a:fillRect/>
          </a:stretch>
        </p:blipFill>
        <p:spPr>
          <a:xfrm>
            <a:off x="520700" y="908050"/>
            <a:ext cx="10596479" cy="5041900"/>
          </a:xfrm>
          <a:prstGeom prst="rect">
            <a:avLst/>
          </a:prstGeom>
        </p:spPr>
      </p:pic>
      <p:pic>
        <p:nvPicPr>
          <p:cNvPr id="7" name="圖片 6" descr="一張含有 地圖 的圖片&#10;&#10;自動產生的描述">
            <a:extLst>
              <a:ext uri="{FF2B5EF4-FFF2-40B4-BE49-F238E27FC236}">
                <a16:creationId xmlns:a16="http://schemas.microsoft.com/office/drawing/2014/main" id="{62E22569-6674-E343-A99D-FBDBC515A442}"/>
              </a:ext>
            </a:extLst>
          </p:cNvPr>
          <p:cNvPicPr>
            <a:picLocks noChangeAspect="1"/>
          </p:cNvPicPr>
          <p:nvPr/>
        </p:nvPicPr>
        <p:blipFill>
          <a:blip r:embed="rId4"/>
          <a:stretch>
            <a:fillRect/>
          </a:stretch>
        </p:blipFill>
        <p:spPr>
          <a:xfrm>
            <a:off x="8294240" y="635000"/>
            <a:ext cx="3773668" cy="4475746"/>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40">
            <a:extLst>
              <a:ext uri="{FF2B5EF4-FFF2-40B4-BE49-F238E27FC236}">
                <a16:creationId xmlns:a16="http://schemas.microsoft.com/office/drawing/2014/main" id="{290B2C38-38B9-8A4F-A7A3-991440FE986C}"/>
              </a:ext>
            </a:extLst>
          </p:cNvPr>
          <p:cNvCxnSpPr/>
          <p:nvPr/>
        </p:nvCxnSpPr>
        <p:spPr>
          <a:xfrm>
            <a:off x="0" y="635000"/>
            <a:ext cx="4229100" cy="0"/>
          </a:xfrm>
          <a:prstGeom prst="line">
            <a:avLst/>
          </a:prstGeom>
          <a:ln>
            <a:solidFill>
              <a:srgbClr val="E3CAB4"/>
            </a:solidFill>
            <a:tailEnd type="oval"/>
          </a:ln>
        </p:spPr>
        <p:style>
          <a:lnRef idx="1">
            <a:schemeClr val="accent1"/>
          </a:lnRef>
          <a:fillRef idx="0">
            <a:schemeClr val="accent1"/>
          </a:fillRef>
          <a:effectRef idx="0">
            <a:schemeClr val="accent1"/>
          </a:effectRef>
          <a:fontRef idx="minor">
            <a:schemeClr val="tx1"/>
          </a:fontRef>
        </p:style>
      </p:cxnSp>
      <p:cxnSp>
        <p:nvCxnSpPr>
          <p:cNvPr id="3" name="直接连接符 41">
            <a:extLst>
              <a:ext uri="{FF2B5EF4-FFF2-40B4-BE49-F238E27FC236}">
                <a16:creationId xmlns:a16="http://schemas.microsoft.com/office/drawing/2014/main" id="{BBAD1165-4AFB-F647-B6DA-A3BA9200B352}"/>
              </a:ext>
            </a:extLst>
          </p:cNvPr>
          <p:cNvCxnSpPr/>
          <p:nvPr/>
        </p:nvCxnSpPr>
        <p:spPr>
          <a:xfrm>
            <a:off x="7962900" y="635000"/>
            <a:ext cx="4229100" cy="0"/>
          </a:xfrm>
          <a:prstGeom prst="line">
            <a:avLst/>
          </a:prstGeom>
          <a:ln>
            <a:solidFill>
              <a:srgbClr val="E3CAB4"/>
            </a:solidFill>
            <a:headEnd type="oval"/>
            <a:tailEnd type="none"/>
          </a:ln>
        </p:spPr>
        <p:style>
          <a:lnRef idx="1">
            <a:schemeClr val="accent1"/>
          </a:lnRef>
          <a:fillRef idx="0">
            <a:schemeClr val="accent1"/>
          </a:fillRef>
          <a:effectRef idx="0">
            <a:schemeClr val="accent1"/>
          </a:effectRef>
          <a:fontRef idx="minor">
            <a:schemeClr val="tx1"/>
          </a:fontRef>
        </p:style>
      </p:cxnSp>
      <p:sp>
        <p:nvSpPr>
          <p:cNvPr id="4" name="文本框 42">
            <a:extLst>
              <a:ext uri="{FF2B5EF4-FFF2-40B4-BE49-F238E27FC236}">
                <a16:creationId xmlns:a16="http://schemas.microsoft.com/office/drawing/2014/main" id="{EF4F71F5-6F3A-EC4F-93A0-EE3FDEC6CA6B}"/>
              </a:ext>
            </a:extLst>
          </p:cNvPr>
          <p:cNvSpPr txBox="1"/>
          <p:nvPr/>
        </p:nvSpPr>
        <p:spPr>
          <a:xfrm>
            <a:off x="4785366" y="345292"/>
            <a:ext cx="2135521" cy="584775"/>
          </a:xfrm>
          <a:prstGeom prst="rect">
            <a:avLst/>
          </a:prstGeom>
          <a:noFill/>
        </p:spPr>
        <p:txBody>
          <a:bodyPr wrap="none" rtlCol="0">
            <a:spAutoFit/>
            <a:scene3d>
              <a:camera prst="orthographicFront"/>
              <a:lightRig rig="threePt" dir="t"/>
            </a:scene3d>
            <a:sp3d contourW="12700"/>
          </a:bodyPr>
          <a:lstStyle/>
          <a:p>
            <a:r>
              <a:rPr kumimoji="1" lang="en-US" altLang="zh-CN" sz="3200" dirty="0">
                <a:solidFill>
                  <a:srgbClr val="7E7182"/>
                </a:solidFill>
                <a:latin typeface="+mj-ea"/>
              </a:rPr>
              <a:t>Code Demo</a:t>
            </a:r>
            <a:endParaRPr kumimoji="1" lang="zh-CN" altLang="en-US" sz="3200" dirty="0">
              <a:solidFill>
                <a:srgbClr val="7E7182"/>
              </a:solidFill>
              <a:latin typeface="+mj-ea"/>
            </a:endParaRPr>
          </a:p>
        </p:txBody>
      </p:sp>
      <p:pic>
        <p:nvPicPr>
          <p:cNvPr id="6" name="圖片 5" descr="一張含有 文字 的圖片&#10;&#10;自動產生的描述">
            <a:extLst>
              <a:ext uri="{FF2B5EF4-FFF2-40B4-BE49-F238E27FC236}">
                <a16:creationId xmlns:a16="http://schemas.microsoft.com/office/drawing/2014/main" id="{30507418-1606-424C-8AEF-CFB6735F7C7A}"/>
              </a:ext>
            </a:extLst>
          </p:cNvPr>
          <p:cNvPicPr>
            <a:picLocks noChangeAspect="1"/>
          </p:cNvPicPr>
          <p:nvPr/>
        </p:nvPicPr>
        <p:blipFill>
          <a:blip r:embed="rId2"/>
          <a:stretch>
            <a:fillRect/>
          </a:stretch>
        </p:blipFill>
        <p:spPr>
          <a:xfrm>
            <a:off x="0" y="1495551"/>
            <a:ext cx="12192000" cy="4233678"/>
          </a:xfrm>
          <a:prstGeom prst="rect">
            <a:avLst/>
          </a:prstGeom>
        </p:spPr>
      </p:pic>
      <p:sp>
        <p:nvSpPr>
          <p:cNvPr id="7" name="文字方塊 6">
            <a:extLst>
              <a:ext uri="{FF2B5EF4-FFF2-40B4-BE49-F238E27FC236}">
                <a16:creationId xmlns:a16="http://schemas.microsoft.com/office/drawing/2014/main" id="{F938F205-42EB-3B47-8A84-9E0EB1750238}"/>
              </a:ext>
            </a:extLst>
          </p:cNvPr>
          <p:cNvSpPr txBox="1"/>
          <p:nvPr/>
        </p:nvSpPr>
        <p:spPr>
          <a:xfrm>
            <a:off x="421105" y="930067"/>
            <a:ext cx="3465095" cy="381375"/>
          </a:xfrm>
          <a:prstGeom prst="rect">
            <a:avLst/>
          </a:prstGeom>
          <a:noFill/>
        </p:spPr>
        <p:txBody>
          <a:bodyPr wrap="square" rtlCol="0">
            <a:spAutoFit/>
          </a:bodyPr>
          <a:lstStyle/>
          <a:p>
            <a:r>
              <a:rPr kumimoji="1" lang="zh-TW" altLang="en-US" dirty="0"/>
              <a:t>互動式地圖套件與程式碼</a:t>
            </a:r>
          </a:p>
        </p:txBody>
      </p:sp>
    </p:spTree>
    <p:extLst>
      <p:ext uri="{BB962C8B-B14F-4D97-AF65-F5344CB8AC3E}">
        <p14:creationId xmlns:p14="http://schemas.microsoft.com/office/powerpoint/2010/main" val="2745775862"/>
      </p:ext>
    </p:extLst>
  </p:cSld>
  <p:clrMapOvr>
    <a:masterClrMapping/>
  </p:clrMapOvr>
  <mc:AlternateContent xmlns:mc="http://schemas.openxmlformats.org/markup-compatibility/2006">
    <mc:Choice xmlns:p14="http://schemas.microsoft.com/office/powerpoint/2010/main" Requires="p14">
      <p:transition p14:dur="0" advTm="92000"/>
    </mc:Choice>
    <mc:Fallback>
      <p:transition advTm="9200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ISPRING_FIRST_PUBLISH" val="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588ku">
      <a:majorFont>
        <a:latin typeface="Arial Black"/>
        <a:ea typeface="思源黑体 CN Bold"/>
        <a:cs typeface=""/>
      </a:majorFont>
      <a:minorFont>
        <a:latin typeface="Arial"/>
        <a:ea typeface="思源黑体 CN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文件" ma:contentTypeID="0x01010034696C8A8DC75C44861DE4817D2884E5" ma:contentTypeVersion="31" ma:contentTypeDescription="建立新的文件。" ma:contentTypeScope="" ma:versionID="3f61ed280d2c6016c28b667e9e37c551">
  <xsd:schema xmlns:xsd="http://www.w3.org/2001/XMLSchema" xmlns:xs="http://www.w3.org/2001/XMLSchema" xmlns:p="http://schemas.microsoft.com/office/2006/metadata/properties" xmlns:ns2="3f48f325-da3a-46f5-9b19-fa9346f1886d" xmlns:ns3="c994b95c-3668-465d-8f81-e997ab5247a4" targetNamespace="http://schemas.microsoft.com/office/2006/metadata/properties" ma:root="true" ma:fieldsID="e04f319598a99c4727bf3c9bc584e0c9" ns2:_="" ns3:_="">
    <xsd:import namespace="3f48f325-da3a-46f5-9b19-fa9346f1886d"/>
    <xsd:import namespace="c994b95c-3668-465d-8f81-e997ab5247a4"/>
    <xsd:element name="properties">
      <xsd:complexType>
        <xsd:sequence>
          <xsd:element name="documentManagement">
            <xsd:complexType>
              <xsd:all>
                <xsd:element ref="ns2:MediaServiceMetadata" minOccurs="0"/>
                <xsd:element ref="ns2:MediaServiceFastMetadata" minOccurs="0"/>
                <xsd:element ref="ns2:NotebookType" minOccurs="0"/>
                <xsd:element ref="ns2:FolderType" minOccurs="0"/>
                <xsd:element ref="ns2:CultureName" minOccurs="0"/>
                <xsd:element ref="ns2:AppVersion" minOccurs="0"/>
                <xsd:element ref="ns2:TeamsChannelId" minOccurs="0"/>
                <xsd:element ref="ns2:Owner" minOccurs="0"/>
                <xsd:element ref="ns2:Math_Settings" minOccurs="0"/>
                <xsd:element ref="ns2:DefaultSectionNames" minOccurs="0"/>
                <xsd:element ref="ns2:Templates" minOccurs="0"/>
                <xsd:element ref="ns2:Teachers" minOccurs="0"/>
                <xsd:element ref="ns2:Students" minOccurs="0"/>
                <xsd:element ref="ns2:Student_Groups" minOccurs="0"/>
                <xsd:element ref="ns2:Distribution_Groups" minOccurs="0"/>
                <xsd:element ref="ns2:LMS_Mappings" minOccurs="0"/>
                <xsd:element ref="ns2:Invited_Teachers" minOccurs="0"/>
                <xsd:element ref="ns2:Invited_Students" minOccurs="0"/>
                <xsd:element ref="ns2:Self_Registration_Enabled" minOccurs="0"/>
                <xsd:element ref="ns2:Has_Teacher_Only_SectionGroup" minOccurs="0"/>
                <xsd:element ref="ns2:Is_Collaboration_Space_Locked" minOccurs="0"/>
                <xsd:element ref="ns2:IsNotebookLocked" minOccurs="0"/>
                <xsd:element ref="ns2:Teams_Channel_Section_Location"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f48f325-da3a-46f5-9b19-fa9346f1886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NotebookType" ma:index="10" nillable="true" ma:displayName="Notebook Type" ma:internalName="NotebookType">
      <xsd:simpleType>
        <xsd:restriction base="dms:Text"/>
      </xsd:simpleType>
    </xsd:element>
    <xsd:element name="FolderType" ma:index="11" nillable="true" ma:displayName="Folder Type" ma:internalName="FolderType">
      <xsd:simpleType>
        <xsd:restriction base="dms:Text"/>
      </xsd:simpleType>
    </xsd:element>
    <xsd:element name="CultureName" ma:index="12" nillable="true" ma:displayName="Culture Name" ma:internalName="CultureName">
      <xsd:simpleType>
        <xsd:restriction base="dms:Text"/>
      </xsd:simpleType>
    </xsd:element>
    <xsd:element name="AppVersion" ma:index="13" nillable="true" ma:displayName="App Version" ma:internalName="AppVersion">
      <xsd:simpleType>
        <xsd:restriction base="dms:Text"/>
      </xsd:simpleType>
    </xsd:element>
    <xsd:element name="TeamsChannelId" ma:index="14" nillable="true" ma:displayName="Teams Channel Id" ma:internalName="TeamsChannelId">
      <xsd:simpleType>
        <xsd:restriction base="dms:Text"/>
      </xsd:simpleType>
    </xsd:element>
    <xsd:element name="Owner" ma:index="15"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Math_Settings" ma:index="16" nillable="true" ma:displayName="Math Settings" ma:internalName="Math_Settings">
      <xsd:simpleType>
        <xsd:restriction base="dms:Text"/>
      </xsd:simpleType>
    </xsd:element>
    <xsd:element name="DefaultSectionNames" ma:index="17" nillable="true" ma:displayName="Default Section Names" ma:internalName="DefaultSectionNames">
      <xsd:simpleType>
        <xsd:restriction base="dms:Note">
          <xsd:maxLength value="255"/>
        </xsd:restriction>
      </xsd:simpleType>
    </xsd:element>
    <xsd:element name="Templates" ma:index="18" nillable="true" ma:displayName="Templates" ma:internalName="Templates">
      <xsd:simpleType>
        <xsd:restriction base="dms:Note">
          <xsd:maxLength value="255"/>
        </xsd:restriction>
      </xsd:simpleType>
    </xsd:element>
    <xsd:element name="Teachers" ma:index="19"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20"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21"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istribution_Groups" ma:index="22" nillable="true" ma:displayName="Distribution Groups" ma:internalName="Distribution_Groups">
      <xsd:simpleType>
        <xsd:restriction base="dms:Note">
          <xsd:maxLength value="255"/>
        </xsd:restriction>
      </xsd:simpleType>
    </xsd:element>
    <xsd:element name="LMS_Mappings" ma:index="23" nillable="true" ma:displayName="LMS Mappings" ma:internalName="LMS_Mappings">
      <xsd:simpleType>
        <xsd:restriction base="dms:Note">
          <xsd:maxLength value="255"/>
        </xsd:restriction>
      </xsd:simpleType>
    </xsd:element>
    <xsd:element name="Invited_Teachers" ma:index="24" nillable="true" ma:displayName="Invited Teachers" ma:internalName="Invited_Teachers">
      <xsd:simpleType>
        <xsd:restriction base="dms:Note">
          <xsd:maxLength value="255"/>
        </xsd:restriction>
      </xsd:simpleType>
    </xsd:element>
    <xsd:element name="Invited_Students" ma:index="25" nillable="true" ma:displayName="Invited Students" ma:internalName="Invited_Students">
      <xsd:simpleType>
        <xsd:restriction base="dms:Note">
          <xsd:maxLength value="255"/>
        </xsd:restriction>
      </xsd:simpleType>
    </xsd:element>
    <xsd:element name="Self_Registration_Enabled" ma:index="26" nillable="true" ma:displayName="Self Registration Enabled" ma:internalName="Self_Registration_Enabled">
      <xsd:simpleType>
        <xsd:restriction base="dms:Boolean"/>
      </xsd:simpleType>
    </xsd:element>
    <xsd:element name="Has_Teacher_Only_SectionGroup" ma:index="27" nillable="true" ma:displayName="Has Teacher Only SectionGroup" ma:internalName="Has_Teacher_Only_SectionGroup">
      <xsd:simpleType>
        <xsd:restriction base="dms:Boolean"/>
      </xsd:simpleType>
    </xsd:element>
    <xsd:element name="Is_Collaboration_Space_Locked" ma:index="28" nillable="true" ma:displayName="Is Collaboration Space Locked" ma:internalName="Is_Collaboration_Space_Locked">
      <xsd:simpleType>
        <xsd:restriction base="dms:Boolean"/>
      </xsd:simpleType>
    </xsd:element>
    <xsd:element name="IsNotebookLocked" ma:index="29" nillable="true" ma:displayName="Is Notebook Locked" ma:internalName="IsNotebookLocked">
      <xsd:simpleType>
        <xsd:restriction base="dms:Boolean"/>
      </xsd:simpleType>
    </xsd:element>
    <xsd:element name="Teams_Channel_Section_Location" ma:index="30" nillable="true" ma:displayName="Teams Channel Section Location" ma:internalName="Teams_Channel_Section_Location">
      <xsd:simpleType>
        <xsd:restriction base="dms:Text"/>
      </xsd:simpleType>
    </xsd:element>
    <xsd:element name="MediaServiceDateTaken" ma:index="31" nillable="true" ma:displayName="MediaServiceDateTaken" ma:hidden="true" ma:internalName="MediaServiceDateTaken" ma:readOnly="true">
      <xsd:simpleType>
        <xsd:restriction base="dms:Text"/>
      </xsd:simpleType>
    </xsd:element>
    <xsd:element name="MediaLengthInSeconds" ma:index="32" nillable="true" ma:displayName="Length (seconds)" ma:internalName="MediaLengthInSeconds" ma:readOnly="true">
      <xsd:simpleType>
        <xsd:restriction base="dms:Unknown"/>
      </xsd:simpleType>
    </xsd:element>
    <xsd:element name="MediaServiceAutoTags" ma:index="33" nillable="true" ma:displayName="Tags" ma:internalName="MediaServiceAutoTags" ma:readOnly="true">
      <xsd:simpleType>
        <xsd:restriction base="dms:Text"/>
      </xsd:simpleType>
    </xsd:element>
    <xsd:element name="MediaServiceOCR" ma:index="34" nillable="true" ma:displayName="Extracted Text" ma:internalName="MediaServiceOCR" ma:readOnly="true">
      <xsd:simpleType>
        <xsd:restriction base="dms:Note">
          <xsd:maxLength value="255"/>
        </xsd:restriction>
      </xsd:simpleType>
    </xsd:element>
    <xsd:element name="MediaServiceGenerationTime" ma:index="35" nillable="true" ma:displayName="MediaServiceGenerationTime" ma:hidden="true" ma:internalName="MediaServiceGenerationTime" ma:readOnly="true">
      <xsd:simpleType>
        <xsd:restriction base="dms:Text"/>
      </xsd:simpleType>
    </xsd:element>
    <xsd:element name="MediaServiceEventHashCode" ma:index="3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994b95c-3668-465d-8f81-e997ab5247a4" elementFormDefault="qualified">
    <xsd:import namespace="http://schemas.microsoft.com/office/2006/documentManagement/types"/>
    <xsd:import namespace="http://schemas.microsoft.com/office/infopath/2007/PartnerControls"/>
    <xsd:element name="SharedWithUsers" ma:index="37" nillable="true" ma:displayName="共用對象:"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8" nillable="true" ma:displayName="共用詳細資料"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內容類型"/>
        <xsd:element ref="dc:title" minOccurs="0" maxOccurs="1" ma:index="4" ma:displayName="標題"/>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Is_Collaboration_Space_Locked xmlns="3f48f325-da3a-46f5-9b19-fa9346f1886d" xsi:nil="true"/>
    <Invited_Teachers xmlns="3f48f325-da3a-46f5-9b19-fa9346f1886d" xsi:nil="true"/>
    <Owner xmlns="3f48f325-da3a-46f5-9b19-fa9346f1886d">
      <UserInfo>
        <DisplayName/>
        <AccountId xsi:nil="true"/>
        <AccountType/>
      </UserInfo>
    </Owner>
    <Student_Groups xmlns="3f48f325-da3a-46f5-9b19-fa9346f1886d">
      <UserInfo>
        <DisplayName/>
        <AccountId xsi:nil="true"/>
        <AccountType/>
      </UserInfo>
    </Student_Groups>
    <Distribution_Groups xmlns="3f48f325-da3a-46f5-9b19-fa9346f1886d" xsi:nil="true"/>
    <Has_Teacher_Only_SectionGroup xmlns="3f48f325-da3a-46f5-9b19-fa9346f1886d" xsi:nil="true"/>
    <TeamsChannelId xmlns="3f48f325-da3a-46f5-9b19-fa9346f1886d" xsi:nil="true"/>
    <Invited_Students xmlns="3f48f325-da3a-46f5-9b19-fa9346f1886d" xsi:nil="true"/>
    <CultureName xmlns="3f48f325-da3a-46f5-9b19-fa9346f1886d" xsi:nil="true"/>
    <Self_Registration_Enabled xmlns="3f48f325-da3a-46f5-9b19-fa9346f1886d" xsi:nil="true"/>
    <LMS_Mappings xmlns="3f48f325-da3a-46f5-9b19-fa9346f1886d" xsi:nil="true"/>
    <IsNotebookLocked xmlns="3f48f325-da3a-46f5-9b19-fa9346f1886d" xsi:nil="true"/>
    <Teachers xmlns="3f48f325-da3a-46f5-9b19-fa9346f1886d">
      <UserInfo>
        <DisplayName/>
        <AccountId xsi:nil="true"/>
        <AccountType/>
      </UserInfo>
    </Teachers>
    <Math_Settings xmlns="3f48f325-da3a-46f5-9b19-fa9346f1886d" xsi:nil="true"/>
    <DefaultSectionNames xmlns="3f48f325-da3a-46f5-9b19-fa9346f1886d" xsi:nil="true"/>
    <Teams_Channel_Section_Location xmlns="3f48f325-da3a-46f5-9b19-fa9346f1886d" xsi:nil="true"/>
    <AppVersion xmlns="3f48f325-da3a-46f5-9b19-fa9346f1886d" xsi:nil="true"/>
    <NotebookType xmlns="3f48f325-da3a-46f5-9b19-fa9346f1886d" xsi:nil="true"/>
    <FolderType xmlns="3f48f325-da3a-46f5-9b19-fa9346f1886d" xsi:nil="true"/>
    <Students xmlns="3f48f325-da3a-46f5-9b19-fa9346f1886d">
      <UserInfo>
        <DisplayName/>
        <AccountId xsi:nil="true"/>
        <AccountType/>
      </UserInfo>
    </Students>
    <Templates xmlns="3f48f325-da3a-46f5-9b19-fa9346f1886d" xsi:nil="true"/>
  </documentManagement>
</p:properties>
</file>

<file path=customXml/itemProps1.xml><?xml version="1.0" encoding="utf-8"?>
<ds:datastoreItem xmlns:ds="http://schemas.openxmlformats.org/officeDocument/2006/customXml" ds:itemID="{0D3807C8-454E-4EE5-B415-659DE668A6F3}"/>
</file>

<file path=customXml/itemProps2.xml><?xml version="1.0" encoding="utf-8"?>
<ds:datastoreItem xmlns:ds="http://schemas.openxmlformats.org/officeDocument/2006/customXml" ds:itemID="{FD2187E8-93E4-41F5-9A51-6BC94546871A}"/>
</file>

<file path=customXml/itemProps3.xml><?xml version="1.0" encoding="utf-8"?>
<ds:datastoreItem xmlns:ds="http://schemas.openxmlformats.org/officeDocument/2006/customXml" ds:itemID="{6353D9BD-2D67-4C28-89E6-2B518AC8F6CA}"/>
</file>

<file path=docProps/app.xml><?xml version="1.0" encoding="utf-8"?>
<Properties xmlns="http://schemas.openxmlformats.org/officeDocument/2006/extended-properties" xmlns:vt="http://schemas.openxmlformats.org/officeDocument/2006/docPropsVTypes">
  <TotalTime>109</TotalTime>
  <Words>222</Words>
  <Application>Microsoft Macintosh PowerPoint</Application>
  <PresentationFormat>寬螢幕</PresentationFormat>
  <Paragraphs>56</Paragraphs>
  <Slides>13</Slides>
  <Notes>11</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13</vt:i4>
      </vt:variant>
    </vt:vector>
  </HeadingPairs>
  <TitlesOfParts>
    <vt:vector size="19" baseType="lpstr">
      <vt:lpstr>思源黑体 CN Bold</vt:lpstr>
      <vt:lpstr>DengXian</vt:lpstr>
      <vt:lpstr>SimSun-ExtB</vt:lpstr>
      <vt:lpstr>Arial</vt:lpstr>
      <vt:lpstr>Wingdings</vt:lpstr>
      <vt:lpstr>Office 主题</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dom</dc:creator>
  <cp:lastModifiedBy>A7963</cp:lastModifiedBy>
  <cp:revision>651</cp:revision>
  <dcterms:created xsi:type="dcterms:W3CDTF">2018-06-17T04:53:00Z</dcterms:created>
  <dcterms:modified xsi:type="dcterms:W3CDTF">2021-09-22T08:26:15Z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2052-11.1.0.9582</vt:lpwstr>
  </property>
  <property fmtid="{D5CDD505-2E9C-101B-9397-08002B2CF9AE}" pid="3" name="ContentTypeId">
    <vt:lpwstr>0x01010034696C8A8DC75C44861DE4817D2884E5</vt:lpwstr>
  </property>
</Properties>
</file>

<file path=docProps/thumbnail.jpeg>
</file>